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63"/>
  </p:notesMasterIdLst>
  <p:sldIdLst>
    <p:sldId id="256" r:id="rId6"/>
    <p:sldId id="287" r:id="rId7"/>
    <p:sldId id="286" r:id="rId8"/>
    <p:sldId id="285" r:id="rId9"/>
    <p:sldId id="289" r:id="rId10"/>
    <p:sldId id="288" r:id="rId11"/>
    <p:sldId id="290" r:id="rId12"/>
    <p:sldId id="293" r:id="rId13"/>
    <p:sldId id="312" r:id="rId14"/>
    <p:sldId id="291" r:id="rId15"/>
    <p:sldId id="295" r:id="rId16"/>
    <p:sldId id="329" r:id="rId17"/>
    <p:sldId id="268" r:id="rId18"/>
    <p:sldId id="320" r:id="rId19"/>
    <p:sldId id="321" r:id="rId20"/>
    <p:sldId id="322" r:id="rId21"/>
    <p:sldId id="300" r:id="rId22"/>
    <p:sldId id="269" r:id="rId23"/>
    <p:sldId id="302" r:id="rId24"/>
    <p:sldId id="315" r:id="rId25"/>
    <p:sldId id="328" r:id="rId26"/>
    <p:sldId id="323" r:id="rId27"/>
    <p:sldId id="324" r:id="rId28"/>
    <p:sldId id="325" r:id="rId29"/>
    <p:sldId id="326" r:id="rId30"/>
    <p:sldId id="327" r:id="rId31"/>
    <p:sldId id="316" r:id="rId32"/>
    <p:sldId id="317" r:id="rId33"/>
    <p:sldId id="306" r:id="rId34"/>
    <p:sldId id="307" r:id="rId35"/>
    <p:sldId id="318" r:id="rId36"/>
    <p:sldId id="262" r:id="rId37"/>
    <p:sldId id="308" r:id="rId38"/>
    <p:sldId id="309" r:id="rId39"/>
    <p:sldId id="294" r:id="rId40"/>
    <p:sldId id="311" r:id="rId41"/>
    <p:sldId id="313" r:id="rId42"/>
    <p:sldId id="299" r:id="rId43"/>
    <p:sldId id="314" r:id="rId44"/>
    <p:sldId id="304" r:id="rId45"/>
    <p:sldId id="303" r:id="rId46"/>
    <p:sldId id="305" r:id="rId47"/>
    <p:sldId id="319" r:id="rId48"/>
    <p:sldId id="297" r:id="rId49"/>
    <p:sldId id="298" r:id="rId50"/>
    <p:sldId id="296" r:id="rId51"/>
    <p:sldId id="283" r:id="rId52"/>
    <p:sldId id="277" r:id="rId53"/>
    <p:sldId id="280" r:id="rId54"/>
    <p:sldId id="273" r:id="rId55"/>
    <p:sldId id="274" r:id="rId56"/>
    <p:sldId id="284" r:id="rId57"/>
    <p:sldId id="263" r:id="rId58"/>
    <p:sldId id="264" r:id="rId59"/>
    <p:sldId id="265" r:id="rId60"/>
    <p:sldId id="266" r:id="rId61"/>
    <p:sldId id="267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56"/>
            <p14:sldId id="287"/>
            <p14:sldId id="286"/>
          </p14:sldIdLst>
        </p14:section>
        <p14:section name="Problem Set-Up" id="{6EE896C8-7202-4588-BE40-E837E99E5C27}">
          <p14:sldIdLst>
            <p14:sldId id="285"/>
            <p14:sldId id="289"/>
            <p14:sldId id="288"/>
            <p14:sldId id="290"/>
            <p14:sldId id="293"/>
            <p14:sldId id="312"/>
            <p14:sldId id="291"/>
            <p14:sldId id="295"/>
            <p14:sldId id="329"/>
            <p14:sldId id="268"/>
            <p14:sldId id="320"/>
            <p14:sldId id="321"/>
            <p14:sldId id="322"/>
            <p14:sldId id="300"/>
            <p14:sldId id="269"/>
            <p14:sldId id="302"/>
            <p14:sldId id="315"/>
            <p14:sldId id="328"/>
            <p14:sldId id="323"/>
            <p14:sldId id="324"/>
            <p14:sldId id="325"/>
            <p14:sldId id="326"/>
            <p14:sldId id="327"/>
            <p14:sldId id="316"/>
            <p14:sldId id="317"/>
            <p14:sldId id="306"/>
            <p14:sldId id="307"/>
            <p14:sldId id="318"/>
          </p14:sldIdLst>
        </p14:section>
        <p14:section name="Backup Slides" id="{D2EA30EA-0BC0-4C37-A8F8-2B41D5EE3350}">
          <p14:sldIdLst>
            <p14:sldId id="262"/>
            <p14:sldId id="308"/>
            <p14:sldId id="309"/>
            <p14:sldId id="294"/>
            <p14:sldId id="311"/>
            <p14:sldId id="313"/>
            <p14:sldId id="299"/>
            <p14:sldId id="314"/>
            <p14:sldId id="304"/>
            <p14:sldId id="303"/>
            <p14:sldId id="305"/>
            <p14:sldId id="319"/>
            <p14:sldId id="297"/>
            <p14:sldId id="298"/>
            <p14:sldId id="296"/>
          </p14:sldIdLst>
        </p14:section>
        <p14:section name="Style Guide" id="{F10F3CE5-E087-40FD-B0AE-505C952C1029}">
          <p14:sldIdLst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98F"/>
    <a:srgbClr val="F3AD8B"/>
    <a:srgbClr val="782F40"/>
    <a:srgbClr val="92D050"/>
    <a:srgbClr val="9A6370"/>
    <a:srgbClr val="EE7624"/>
    <a:srgbClr val="E6E6E6"/>
    <a:srgbClr val="FFC619"/>
    <a:srgbClr val="658E49"/>
    <a:srgbClr val="83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41D4D-8D80-4890-9E30-0618F50CD3A2}" v="1" dt="2024-02-12T00:45:06.072"/>
    <p1510:client id="{D83C33AC-BAA6-497D-8E8D-B1BF6F50457A}" v="1" dt="2024-02-11T21:59:40.162"/>
    <p1510:client id="{F60B35B8-5C65-433F-9B56-FFCC512F541E}" vWet="4" dt="2024-02-12T00:45:08.2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84B669-FE6C-C645-94EC-C236533D35CC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1C04361-087A-494B-B1AE-B7F1F527A5C9}">
      <dgm:prSet phldrT="[Text]" phldr="0"/>
      <dgm:spPr>
        <a:solidFill>
          <a:schemeClr val="bg2"/>
        </a:solidFill>
        <a:ln w="19050">
          <a:solidFill>
            <a:schemeClr val="tx2"/>
          </a:solidFill>
        </a:ln>
      </dgm:spPr>
      <dgm:t>
        <a:bodyPr/>
        <a:lstStyle/>
        <a:p>
          <a:pPr rtl="0"/>
          <a:r>
            <a:rPr lang="en-US" b="0" dirty="0">
              <a:latin typeface="Calibri"/>
              <a:cs typeface="Calibri"/>
            </a:rPr>
            <a:t>Design is Scalable.</a:t>
          </a:r>
        </a:p>
      </dgm:t>
    </dgm:pt>
    <dgm:pt modelId="{4F89CEBB-D465-F648-9E85-85EC267F6615}" type="parTrans" cxnId="{4D3D855A-B236-6940-A1B3-3596E14751F8}">
      <dgm:prSet/>
      <dgm:spPr/>
      <dgm:t>
        <a:bodyPr/>
        <a:lstStyle/>
        <a:p>
          <a:endParaRPr lang="en-US"/>
        </a:p>
      </dgm:t>
    </dgm:pt>
    <dgm:pt modelId="{C0275062-76CF-284D-82D8-06FD41783110}" type="sibTrans" cxnId="{4D3D855A-B236-6940-A1B3-3596E14751F8}">
      <dgm:prSet/>
      <dgm:spPr/>
      <dgm:t>
        <a:bodyPr/>
        <a:lstStyle/>
        <a:p>
          <a:endParaRPr lang="en-US"/>
        </a:p>
      </dgm:t>
    </dgm:pt>
    <dgm:pt modelId="{B26E3047-3BF5-4B16-BC67-2D7E4732C7C9}">
      <dgm:prSet phldr="0"/>
      <dgm:spPr>
        <a:solidFill>
          <a:schemeClr val="bg2"/>
        </a:solidFill>
        <a:ln w="19050">
          <a:solidFill>
            <a:schemeClr val="tx2"/>
          </a:solidFill>
        </a:ln>
      </dgm:spPr>
      <dgm:t>
        <a:bodyPr/>
        <a:lstStyle/>
        <a:p>
          <a:pPr rtl="0"/>
          <a:r>
            <a:rPr lang="en-US" b="0">
              <a:latin typeface="Calibri"/>
              <a:cs typeface="Calibri"/>
            </a:rPr>
            <a:t>Defined Mechanical Metrics.</a:t>
          </a:r>
        </a:p>
      </dgm:t>
    </dgm:pt>
    <dgm:pt modelId="{485BA51C-F1B4-45EC-BD05-B7A16A11DF93}" type="parTrans" cxnId="{97338B71-C623-4261-80FC-8F64D6733260}">
      <dgm:prSet/>
      <dgm:spPr/>
      <dgm:t>
        <a:bodyPr/>
        <a:lstStyle/>
        <a:p>
          <a:endParaRPr lang="en-US"/>
        </a:p>
      </dgm:t>
    </dgm:pt>
    <dgm:pt modelId="{8184BE7E-B0E9-411F-B22B-C1AFE14B91BE}" type="sibTrans" cxnId="{97338B71-C623-4261-80FC-8F64D6733260}">
      <dgm:prSet/>
      <dgm:spPr/>
      <dgm:t>
        <a:bodyPr/>
        <a:lstStyle/>
        <a:p>
          <a:endParaRPr lang="en-US"/>
        </a:p>
      </dgm:t>
    </dgm:pt>
    <dgm:pt modelId="{5228C687-D586-4368-A6D8-C93C1B83F3C6}">
      <dgm:prSet phldr="0"/>
      <dgm:spPr>
        <a:solidFill>
          <a:schemeClr val="bg2"/>
        </a:solidFill>
        <a:ln w="19050">
          <a:solidFill>
            <a:schemeClr val="tx2"/>
          </a:solidFill>
        </a:ln>
      </dgm:spPr>
      <dgm:t>
        <a:bodyPr/>
        <a:lstStyle/>
        <a:p>
          <a:pPr rtl="0"/>
          <a:r>
            <a:rPr lang="en-US" b="0">
              <a:latin typeface="Calibri"/>
              <a:cs typeface="Calibri"/>
            </a:rPr>
            <a:t>Easily Replicated.</a:t>
          </a:r>
        </a:p>
      </dgm:t>
    </dgm:pt>
    <dgm:pt modelId="{816263AE-E57D-4949-AB11-94487E66526A}" type="parTrans" cxnId="{7104F1B0-7B48-4559-A80B-7F53FB996100}">
      <dgm:prSet/>
      <dgm:spPr/>
      <dgm:t>
        <a:bodyPr/>
        <a:lstStyle/>
        <a:p>
          <a:endParaRPr lang="en-US"/>
        </a:p>
      </dgm:t>
    </dgm:pt>
    <dgm:pt modelId="{6649018D-4584-4FA7-8F59-2969CE32D942}" type="sibTrans" cxnId="{7104F1B0-7B48-4559-A80B-7F53FB996100}">
      <dgm:prSet/>
      <dgm:spPr/>
      <dgm:t>
        <a:bodyPr/>
        <a:lstStyle/>
        <a:p>
          <a:endParaRPr lang="en-US"/>
        </a:p>
      </dgm:t>
    </dgm:pt>
    <dgm:pt modelId="{BBC4120C-4174-451F-BE81-5A13F03C51C0}" type="pres">
      <dgm:prSet presAssocID="{4C84B669-FE6C-C645-94EC-C236533D35CC}" presName="diagram" presStyleCnt="0">
        <dgm:presLayoutVars>
          <dgm:dir/>
          <dgm:resizeHandles val="exact"/>
        </dgm:presLayoutVars>
      </dgm:prSet>
      <dgm:spPr/>
    </dgm:pt>
    <dgm:pt modelId="{DF3EEA9D-E216-4906-9D88-1784A2A85DA8}" type="pres">
      <dgm:prSet presAssocID="{41C04361-087A-494B-B1AE-B7F1F527A5C9}" presName="node" presStyleLbl="node1" presStyleIdx="0" presStyleCnt="3" custLinFactNeighborY="920">
        <dgm:presLayoutVars>
          <dgm:bulletEnabled val="1"/>
        </dgm:presLayoutVars>
      </dgm:prSet>
      <dgm:spPr>
        <a:prstGeom prst="hexagon">
          <a:avLst/>
        </a:prstGeom>
      </dgm:spPr>
    </dgm:pt>
    <dgm:pt modelId="{BB1FE330-87C1-4FE2-983E-BA58081DE613}" type="pres">
      <dgm:prSet presAssocID="{C0275062-76CF-284D-82D8-06FD41783110}" presName="sibTrans" presStyleCnt="0"/>
      <dgm:spPr/>
    </dgm:pt>
    <dgm:pt modelId="{F6496705-B6B6-4283-9B2A-E5370CF3C825}" type="pres">
      <dgm:prSet presAssocID="{B26E3047-3BF5-4B16-BC67-2D7E4732C7C9}" presName="node" presStyleLbl="node1" presStyleIdx="1" presStyleCnt="3" custLinFactNeighborY="-30">
        <dgm:presLayoutVars>
          <dgm:bulletEnabled val="1"/>
        </dgm:presLayoutVars>
      </dgm:prSet>
      <dgm:spPr>
        <a:prstGeom prst="hexagon">
          <a:avLst/>
        </a:prstGeom>
      </dgm:spPr>
    </dgm:pt>
    <dgm:pt modelId="{BAE98612-8B7C-4320-9DF9-023E32FEC595}" type="pres">
      <dgm:prSet presAssocID="{8184BE7E-B0E9-411F-B22B-C1AFE14B91BE}" presName="sibTrans" presStyleCnt="0"/>
      <dgm:spPr/>
    </dgm:pt>
    <dgm:pt modelId="{CB30C8A6-7781-4DB9-8984-FB9BFF606AF7}" type="pres">
      <dgm:prSet presAssocID="{5228C687-D586-4368-A6D8-C93C1B83F3C6}" presName="node" presStyleLbl="node1" presStyleIdx="2" presStyleCnt="3">
        <dgm:presLayoutVars>
          <dgm:bulletEnabled val="1"/>
        </dgm:presLayoutVars>
      </dgm:prSet>
      <dgm:spPr>
        <a:prstGeom prst="hexagon">
          <a:avLst/>
        </a:prstGeom>
      </dgm:spPr>
    </dgm:pt>
  </dgm:ptLst>
  <dgm:cxnLst>
    <dgm:cxn modelId="{E3B33A12-1F31-4B37-98AD-CBBD40301C69}" type="presOf" srcId="{5228C687-D586-4368-A6D8-C93C1B83F3C6}" destId="{CB30C8A6-7781-4DB9-8984-FB9BFF606AF7}" srcOrd="0" destOrd="0" presId="urn:microsoft.com/office/officeart/2005/8/layout/default"/>
    <dgm:cxn modelId="{2FFAFB20-E19F-4821-934B-4BB9DCF5035E}" type="presOf" srcId="{41C04361-087A-494B-B1AE-B7F1F527A5C9}" destId="{DF3EEA9D-E216-4906-9D88-1784A2A85DA8}" srcOrd="0" destOrd="0" presId="urn:microsoft.com/office/officeart/2005/8/layout/default"/>
    <dgm:cxn modelId="{97338B71-C623-4261-80FC-8F64D6733260}" srcId="{4C84B669-FE6C-C645-94EC-C236533D35CC}" destId="{B26E3047-3BF5-4B16-BC67-2D7E4732C7C9}" srcOrd="1" destOrd="0" parTransId="{485BA51C-F1B4-45EC-BD05-B7A16A11DF93}" sibTransId="{8184BE7E-B0E9-411F-B22B-C1AFE14B91BE}"/>
    <dgm:cxn modelId="{4D3D855A-B236-6940-A1B3-3596E14751F8}" srcId="{4C84B669-FE6C-C645-94EC-C236533D35CC}" destId="{41C04361-087A-494B-B1AE-B7F1F527A5C9}" srcOrd="0" destOrd="0" parTransId="{4F89CEBB-D465-F648-9E85-85EC267F6615}" sibTransId="{C0275062-76CF-284D-82D8-06FD41783110}"/>
    <dgm:cxn modelId="{690F3190-2921-4949-AD9D-8452EF0308E2}" type="presOf" srcId="{4C84B669-FE6C-C645-94EC-C236533D35CC}" destId="{BBC4120C-4174-451F-BE81-5A13F03C51C0}" srcOrd="0" destOrd="0" presId="urn:microsoft.com/office/officeart/2005/8/layout/default"/>
    <dgm:cxn modelId="{C4767AA0-3AE0-4CA7-A748-D8307BDF0FA7}" type="presOf" srcId="{B26E3047-3BF5-4B16-BC67-2D7E4732C7C9}" destId="{F6496705-B6B6-4283-9B2A-E5370CF3C825}" srcOrd="0" destOrd="0" presId="urn:microsoft.com/office/officeart/2005/8/layout/default"/>
    <dgm:cxn modelId="{7104F1B0-7B48-4559-A80B-7F53FB996100}" srcId="{4C84B669-FE6C-C645-94EC-C236533D35CC}" destId="{5228C687-D586-4368-A6D8-C93C1B83F3C6}" srcOrd="2" destOrd="0" parTransId="{816263AE-E57D-4949-AB11-94487E66526A}" sibTransId="{6649018D-4584-4FA7-8F59-2969CE32D942}"/>
    <dgm:cxn modelId="{684EDEDB-42AC-49D6-B3DD-9AB8D6A150B0}" type="presParOf" srcId="{BBC4120C-4174-451F-BE81-5A13F03C51C0}" destId="{DF3EEA9D-E216-4906-9D88-1784A2A85DA8}" srcOrd="0" destOrd="0" presId="urn:microsoft.com/office/officeart/2005/8/layout/default"/>
    <dgm:cxn modelId="{CC7C5ECF-0FCE-49F1-8E06-A78BD3AB50B3}" type="presParOf" srcId="{BBC4120C-4174-451F-BE81-5A13F03C51C0}" destId="{BB1FE330-87C1-4FE2-983E-BA58081DE613}" srcOrd="1" destOrd="0" presId="urn:microsoft.com/office/officeart/2005/8/layout/default"/>
    <dgm:cxn modelId="{BF54425B-FBA6-45F8-8B5A-96ACA38FC728}" type="presParOf" srcId="{BBC4120C-4174-451F-BE81-5A13F03C51C0}" destId="{F6496705-B6B6-4283-9B2A-E5370CF3C825}" srcOrd="2" destOrd="0" presId="urn:microsoft.com/office/officeart/2005/8/layout/default"/>
    <dgm:cxn modelId="{B980BDEC-115A-45AE-A689-C5E04037A3E3}" type="presParOf" srcId="{BBC4120C-4174-451F-BE81-5A13F03C51C0}" destId="{BAE98612-8B7C-4320-9DF9-023E32FEC595}" srcOrd="3" destOrd="0" presId="urn:microsoft.com/office/officeart/2005/8/layout/default"/>
    <dgm:cxn modelId="{CED01CE7-6E98-4EA0-80DB-C4EF3215CF7E}" type="presParOf" srcId="{BBC4120C-4174-451F-BE81-5A13F03C51C0}" destId="{CB30C8A6-7781-4DB9-8984-FB9BFF606AF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3C5E156-E5B7-48E6-91FC-5BDA734E6680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D10A7-E43A-4CED-B251-F39E3E5309FE}">
      <dgm:prSet phldrT="[Text]"/>
      <dgm:spPr>
        <a:solidFill>
          <a:srgbClr val="697688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F1TENTH Chassis</a:t>
          </a:r>
        </a:p>
      </dgm:t>
    </dgm:pt>
    <dgm:pt modelId="{3C91B126-9916-49AC-AA12-B62749D56774}" type="parTrans" cxnId="{C295075C-A165-4063-BE2E-849E1944CB26}">
      <dgm:prSet/>
      <dgm:spPr/>
      <dgm:t>
        <a:bodyPr/>
        <a:lstStyle/>
        <a:p>
          <a:endParaRPr lang="en-US"/>
        </a:p>
      </dgm:t>
    </dgm:pt>
    <dgm:pt modelId="{88AFE221-6F93-4F03-B0C0-3346599EE25A}" type="sibTrans" cxnId="{C295075C-A165-4063-BE2E-849E1944CB26}">
      <dgm:prSet/>
      <dgm:spPr/>
      <dgm:t>
        <a:bodyPr/>
        <a:lstStyle/>
        <a:p>
          <a:endParaRPr lang="en-US"/>
        </a:p>
      </dgm:t>
    </dgm:pt>
    <dgm:pt modelId="{FF93EAA2-09D6-4BB7-83CB-89C46915F14D}">
      <dgm:prSet phldrT="[Text]"/>
      <dgm:spPr>
        <a:solidFill>
          <a:srgbClr val="F5B98F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Movement</a:t>
          </a:r>
        </a:p>
      </dgm:t>
    </dgm:pt>
    <dgm:pt modelId="{6633B369-E1E7-4EFD-B8F1-E80AC5A0B708}" type="parTrans" cxnId="{ECD9264F-99EE-43BA-86F1-B84BF8255FCE}">
      <dgm:prSet/>
      <dgm:spPr>
        <a:solidFill>
          <a:srgbClr val="F3AD8B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1D66ECC2-BD93-452A-A265-3C4CD80DC9FA}" type="sibTrans" cxnId="{ECD9264F-99EE-43BA-86F1-B84BF8255FCE}">
      <dgm:prSet/>
      <dgm:spPr/>
      <dgm:t>
        <a:bodyPr/>
        <a:lstStyle/>
        <a:p>
          <a:endParaRPr lang="en-US"/>
        </a:p>
      </dgm:t>
    </dgm:pt>
    <dgm:pt modelId="{25580CAE-2853-4703-B2BE-942BCE87C810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Structure</a:t>
          </a:r>
        </a:p>
      </dgm:t>
    </dgm:pt>
    <dgm:pt modelId="{6746C133-13DB-4CD5-B772-A858B280D70E}" type="parTrans" cxnId="{80541E98-055F-435F-9177-C4CABC15491F}">
      <dgm:prSet/>
      <dgm:spPr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2BA37B4-7A04-49F7-B42C-7793AF06E12A}" type="sibTrans" cxnId="{80541E98-055F-435F-9177-C4CABC15491F}">
      <dgm:prSet/>
      <dgm:spPr/>
      <dgm:t>
        <a:bodyPr/>
        <a:lstStyle/>
        <a:p>
          <a:endParaRPr lang="en-US"/>
        </a:p>
      </dgm:t>
    </dgm:pt>
    <dgm:pt modelId="{378B2EA3-13AC-42EA-A008-0DD26C4B10C5}">
      <dgm:prSet phldrT="[Text]"/>
      <dgm:spPr>
        <a:solidFill>
          <a:srgbClr val="658E49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Utilization</a:t>
          </a:r>
        </a:p>
      </dgm:t>
    </dgm:pt>
    <dgm:pt modelId="{DEB02BC5-79C8-4049-8A80-055DDB0E1B60}" type="parTrans" cxnId="{C4C6AC5E-F394-43F6-897F-03AE24FACE27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9F28801E-292C-4E55-8DB2-9CC470C5BA1C}" type="sibTrans" cxnId="{C4C6AC5E-F394-43F6-897F-03AE24FACE27}">
      <dgm:prSet/>
      <dgm:spPr/>
      <dgm:t>
        <a:bodyPr/>
        <a:lstStyle/>
        <a:p>
          <a:endParaRPr lang="en-US"/>
        </a:p>
      </dgm:t>
    </dgm:pt>
    <dgm:pt modelId="{254952CE-2C5D-4DAA-8B51-54351C542FF3}">
      <dgm:prSet phldrT="[Text]"/>
      <dgm:spPr>
        <a:solidFill>
          <a:srgbClr val="FFC619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Protection</a:t>
          </a:r>
        </a:p>
      </dgm:t>
    </dgm:pt>
    <dgm:pt modelId="{1041F2CD-4433-4938-BC3B-043721B7AE10}" type="parTrans" cxnId="{2B168674-CD55-4000-8601-B03E63C0A92E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6C7A5C9-F964-4EF1-8CB9-41F98F5CD971}" type="sibTrans" cxnId="{2B168674-CD55-4000-8601-B03E63C0A92E}">
      <dgm:prSet/>
      <dgm:spPr/>
      <dgm:t>
        <a:bodyPr/>
        <a:lstStyle/>
        <a:p>
          <a:endParaRPr lang="en-US"/>
        </a:p>
      </dgm:t>
    </dgm:pt>
    <dgm:pt modelId="{22805CDA-D3EF-43C4-BA8E-500C7777FD32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Compact</a:t>
          </a:r>
        </a:p>
      </dgm:t>
    </dgm:pt>
    <dgm:pt modelId="{CEA4CDFD-5C7D-4EEE-80C9-7AE1280147C1}" type="parTrans" cxnId="{6A46D1E3-5258-4885-8FBA-B541A1244E26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34D896D8-FA7A-4378-B224-7B0F7B71CDD4}" type="sibTrans" cxnId="{6A46D1E3-5258-4885-8FBA-B541A1244E26}">
      <dgm:prSet/>
      <dgm:spPr/>
      <dgm:t>
        <a:bodyPr/>
        <a:lstStyle/>
        <a:p>
          <a:endParaRPr lang="en-US"/>
        </a:p>
      </dgm:t>
    </dgm:pt>
    <dgm:pt modelId="{161C95F2-F7AA-4C43-81D8-9AF4E5235F82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Aerodynamic</a:t>
          </a:r>
        </a:p>
      </dgm:t>
    </dgm:pt>
    <dgm:pt modelId="{607715B9-0687-452D-AD1F-B478AAD7AB4A}" type="parTrans" cxnId="{43F5C734-DC32-4252-A467-BC9057117FB5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420C92D2-1755-4C32-A85A-477AF48E1114}" type="sibTrans" cxnId="{43F5C734-DC32-4252-A467-BC9057117FB5}">
      <dgm:prSet/>
      <dgm:spPr/>
      <dgm:t>
        <a:bodyPr/>
        <a:lstStyle/>
        <a:p>
          <a:endParaRPr lang="en-US"/>
        </a:p>
      </dgm:t>
    </dgm:pt>
    <dgm:pt modelId="{F64F5F73-9D4A-4DCB-B6C5-CE73F6B205FC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Material</a:t>
          </a:r>
        </a:p>
      </dgm:t>
    </dgm:pt>
    <dgm:pt modelId="{F147ED44-823F-4AB0-BCBB-AADAA105F6AC}" type="parTrans" cxnId="{F8B262CF-B94D-4E98-BF3D-700434C33D5E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239917D9-D332-46A0-A4BA-FEC40AE425ED}" type="sibTrans" cxnId="{F8B262CF-B94D-4E98-BF3D-700434C33D5E}">
      <dgm:prSet/>
      <dgm:spPr/>
      <dgm:t>
        <a:bodyPr/>
        <a:lstStyle/>
        <a:p>
          <a:endParaRPr lang="en-US"/>
        </a:p>
      </dgm:t>
    </dgm:pt>
    <dgm:pt modelId="{7DECE51B-AAC8-43C2-803F-354CC1428D34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Vibration</a:t>
          </a:r>
        </a:p>
      </dgm:t>
    </dgm:pt>
    <dgm:pt modelId="{E940ED02-9B7A-48D5-A461-607650B76D0D}" type="parTrans" cxnId="{384CE917-3B65-40D3-8CE2-5B61C9FB269C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5A240520-C18B-41A1-BCD2-B76E91F444BC}" type="sibTrans" cxnId="{384CE917-3B65-40D3-8CE2-5B61C9FB269C}">
      <dgm:prSet/>
      <dgm:spPr/>
      <dgm:t>
        <a:bodyPr/>
        <a:lstStyle/>
        <a:p>
          <a:endParaRPr lang="en-US"/>
        </a:p>
      </dgm:t>
    </dgm:pt>
    <dgm:pt modelId="{FEBA1149-6EFC-416C-A446-DDCB895EA74C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Fixed</a:t>
          </a:r>
        </a:p>
      </dgm:t>
    </dgm:pt>
    <dgm:pt modelId="{5DE70CA3-E241-4D4E-8918-2166795D73E6}" type="parTrans" cxnId="{80C46C12-B7CE-4D22-AC3A-456C6B658436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C182277-738E-49AD-9B75-1F4A26D2D7A3}" type="sibTrans" cxnId="{80C46C12-B7CE-4D22-AC3A-456C6B658436}">
      <dgm:prSet/>
      <dgm:spPr/>
      <dgm:t>
        <a:bodyPr/>
        <a:lstStyle/>
        <a:p>
          <a:endParaRPr lang="en-US"/>
        </a:p>
      </dgm:t>
    </dgm:pt>
    <dgm:pt modelId="{4C2F4826-2604-4C47-B1BA-BDC9CAD8E0BD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Supports Weight of Components</a:t>
          </a:r>
        </a:p>
      </dgm:t>
    </dgm:pt>
    <dgm:pt modelId="{F42F496C-F226-41C8-87BF-57647FE43F15}" type="parTrans" cxnId="{2037684E-2D40-4199-9099-86C09ECB66D2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821261A1-FB5C-4B1A-82E4-60725C3C1F13}" type="sibTrans" cxnId="{2037684E-2D40-4199-9099-86C09ECB66D2}">
      <dgm:prSet/>
      <dgm:spPr/>
      <dgm:t>
        <a:bodyPr/>
        <a:lstStyle/>
        <a:p>
          <a:endParaRPr lang="en-US"/>
        </a:p>
      </dgm:t>
    </dgm:pt>
    <dgm:pt modelId="{6528EDFD-5BEF-4794-80F9-DF766859E417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Withstands Forces form Crashes</a:t>
          </a:r>
        </a:p>
      </dgm:t>
    </dgm:pt>
    <dgm:pt modelId="{FBC88855-7425-4DD0-9482-934D71548879}" type="parTrans" cxnId="{16255525-93A1-4BF9-9FA2-61572C53898C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56754E95-69BA-4442-BF84-91AAD0179C3A}" type="sibTrans" cxnId="{16255525-93A1-4BF9-9FA2-61572C53898C}">
      <dgm:prSet/>
      <dgm:spPr/>
      <dgm:t>
        <a:bodyPr/>
        <a:lstStyle/>
        <a:p>
          <a:endParaRPr lang="en-US"/>
        </a:p>
      </dgm:t>
    </dgm:pt>
    <dgm:pt modelId="{C8F0F374-DB37-4DA0-B889-8C18AA491E13}" type="pres">
      <dgm:prSet presAssocID="{73C5E156-E5B7-48E6-91FC-5BDA734E668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160F73-5921-45F2-966C-76DEB670B3E7}" type="pres">
      <dgm:prSet presAssocID="{73C5E156-E5B7-48E6-91FC-5BDA734E6680}" presName="hierFlow" presStyleCnt="0"/>
      <dgm:spPr/>
    </dgm:pt>
    <dgm:pt modelId="{65069A24-0E9D-4060-A726-54C7617F0E35}" type="pres">
      <dgm:prSet presAssocID="{73C5E156-E5B7-48E6-91FC-5BDA734E668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49CF908-9007-4AF0-977B-E9F7D7827AE6}" type="pres">
      <dgm:prSet presAssocID="{CB7D10A7-E43A-4CED-B251-F39E3E5309FE}" presName="Name14" presStyleCnt="0"/>
      <dgm:spPr/>
    </dgm:pt>
    <dgm:pt modelId="{938A5FF2-7A0A-4D78-9405-DAD102422EAB}" type="pres">
      <dgm:prSet presAssocID="{CB7D10A7-E43A-4CED-B251-F39E3E5309FE}" presName="level1Shape" presStyleLbl="node0" presStyleIdx="0" presStyleCnt="1">
        <dgm:presLayoutVars>
          <dgm:chPref val="3"/>
        </dgm:presLayoutVars>
      </dgm:prSet>
      <dgm:spPr/>
    </dgm:pt>
    <dgm:pt modelId="{3505B151-483C-48D5-BF85-9624F5CEB4C0}" type="pres">
      <dgm:prSet presAssocID="{CB7D10A7-E43A-4CED-B251-F39E3E5309FE}" presName="hierChild2" presStyleCnt="0"/>
      <dgm:spPr/>
    </dgm:pt>
    <dgm:pt modelId="{6101E455-6051-4E2C-B68B-1030DC914FC6}" type="pres">
      <dgm:prSet presAssocID="{6633B369-E1E7-4EFD-B8F1-E80AC5A0B708}" presName="Name19" presStyleLbl="parChTrans1D2" presStyleIdx="0" presStyleCnt="4"/>
      <dgm:spPr/>
    </dgm:pt>
    <dgm:pt modelId="{5EA798FE-0E30-49E2-BDBA-50106C0B5C8B}" type="pres">
      <dgm:prSet presAssocID="{FF93EAA2-09D6-4BB7-83CB-89C46915F14D}" presName="Name21" presStyleCnt="0"/>
      <dgm:spPr/>
    </dgm:pt>
    <dgm:pt modelId="{C376DE22-8BB2-4F5E-9883-0B6FF621B426}" type="pres">
      <dgm:prSet presAssocID="{FF93EAA2-09D6-4BB7-83CB-89C46915F14D}" presName="level2Shape" presStyleLbl="node2" presStyleIdx="0" presStyleCnt="4"/>
      <dgm:spPr/>
    </dgm:pt>
    <dgm:pt modelId="{212D9C1B-1824-465E-AA12-017FF9176697}" type="pres">
      <dgm:prSet presAssocID="{FF93EAA2-09D6-4BB7-83CB-89C46915F14D}" presName="hierChild3" presStyleCnt="0"/>
      <dgm:spPr/>
    </dgm:pt>
    <dgm:pt modelId="{4AB8BF22-6F84-4E18-98A3-53E7DCEE7236}" type="pres">
      <dgm:prSet presAssocID="{6746C133-13DB-4CD5-B772-A858B280D70E}" presName="Name19" presStyleLbl="parChTrans1D2" presStyleIdx="1" presStyleCnt="4"/>
      <dgm:spPr/>
    </dgm:pt>
    <dgm:pt modelId="{EE3E8551-137D-4055-9C19-A628DC1A1E4E}" type="pres">
      <dgm:prSet presAssocID="{25580CAE-2853-4703-B2BE-942BCE87C810}" presName="Name21" presStyleCnt="0"/>
      <dgm:spPr/>
    </dgm:pt>
    <dgm:pt modelId="{D3442736-FD17-4E2A-932F-3C73B0B1D26D}" type="pres">
      <dgm:prSet presAssocID="{25580CAE-2853-4703-B2BE-942BCE87C810}" presName="level2Shape" presStyleLbl="node2" presStyleIdx="1" presStyleCnt="4"/>
      <dgm:spPr/>
    </dgm:pt>
    <dgm:pt modelId="{29059222-CD1D-4EEE-9C86-CEBAE291C834}" type="pres">
      <dgm:prSet presAssocID="{25580CAE-2853-4703-B2BE-942BCE87C810}" presName="hierChild3" presStyleCnt="0"/>
      <dgm:spPr/>
    </dgm:pt>
    <dgm:pt modelId="{AFA2FDAC-B829-489D-A8B2-AD98AE7179DD}" type="pres">
      <dgm:prSet presAssocID="{CEA4CDFD-5C7D-4EEE-80C9-7AE1280147C1}" presName="Name19" presStyleLbl="parChTrans1D3" presStyleIdx="0" presStyleCnt="5"/>
      <dgm:spPr/>
    </dgm:pt>
    <dgm:pt modelId="{0794DFC0-2DC3-4D9F-9C4C-BF46C7CC49CF}" type="pres">
      <dgm:prSet presAssocID="{22805CDA-D3EF-43C4-BA8E-500C7777FD32}" presName="Name21" presStyleCnt="0"/>
      <dgm:spPr/>
    </dgm:pt>
    <dgm:pt modelId="{EE194001-EDA3-4678-9FF7-C7E4DBD698EA}" type="pres">
      <dgm:prSet presAssocID="{22805CDA-D3EF-43C4-BA8E-500C7777FD32}" presName="level2Shape" presStyleLbl="node3" presStyleIdx="0" presStyleCnt="5"/>
      <dgm:spPr/>
    </dgm:pt>
    <dgm:pt modelId="{AD783808-520E-4833-B104-69358468E9D2}" type="pres">
      <dgm:prSet presAssocID="{22805CDA-D3EF-43C4-BA8E-500C7777FD32}" presName="hierChild3" presStyleCnt="0"/>
      <dgm:spPr/>
    </dgm:pt>
    <dgm:pt modelId="{965DF014-5C03-4DDD-BC15-D084EAB6AF7D}" type="pres">
      <dgm:prSet presAssocID="{607715B9-0687-452D-AD1F-B478AAD7AB4A}" presName="Name19" presStyleLbl="parChTrans1D3" presStyleIdx="1" presStyleCnt="5"/>
      <dgm:spPr/>
    </dgm:pt>
    <dgm:pt modelId="{AA8B766E-385B-48EA-A58A-89A5434BE4D6}" type="pres">
      <dgm:prSet presAssocID="{161C95F2-F7AA-4C43-81D8-9AF4E5235F82}" presName="Name21" presStyleCnt="0"/>
      <dgm:spPr/>
    </dgm:pt>
    <dgm:pt modelId="{8CC81F3F-0824-4130-941F-158D4C8109D9}" type="pres">
      <dgm:prSet presAssocID="{161C95F2-F7AA-4C43-81D8-9AF4E5235F82}" presName="level2Shape" presStyleLbl="node3" presStyleIdx="1" presStyleCnt="5"/>
      <dgm:spPr/>
    </dgm:pt>
    <dgm:pt modelId="{3B8C6D90-FED7-4451-99C4-9DF45BA1D770}" type="pres">
      <dgm:prSet presAssocID="{161C95F2-F7AA-4C43-81D8-9AF4E5235F82}" presName="hierChild3" presStyleCnt="0"/>
      <dgm:spPr/>
    </dgm:pt>
    <dgm:pt modelId="{33EA7B44-0F54-4B92-B594-444B2850B349}" type="pres">
      <dgm:prSet presAssocID="{F147ED44-823F-4AB0-BCBB-AADAA105F6AC}" presName="Name19" presStyleLbl="parChTrans1D3" presStyleIdx="2" presStyleCnt="5"/>
      <dgm:spPr/>
    </dgm:pt>
    <dgm:pt modelId="{6FC493AA-E23D-49FE-949F-9AC4BBA21049}" type="pres">
      <dgm:prSet presAssocID="{F64F5F73-9D4A-4DCB-B6C5-CE73F6B205FC}" presName="Name21" presStyleCnt="0"/>
      <dgm:spPr/>
    </dgm:pt>
    <dgm:pt modelId="{A72CB1D9-4B2A-4FA2-A4AD-3B72436CACF4}" type="pres">
      <dgm:prSet presAssocID="{F64F5F73-9D4A-4DCB-B6C5-CE73F6B205FC}" presName="level2Shape" presStyleLbl="node3" presStyleIdx="2" presStyleCnt="5"/>
      <dgm:spPr/>
    </dgm:pt>
    <dgm:pt modelId="{52BC8C4C-F0AA-40DC-A13B-85EEB6B219CD}" type="pres">
      <dgm:prSet presAssocID="{F64F5F73-9D4A-4DCB-B6C5-CE73F6B205FC}" presName="hierChild3" presStyleCnt="0"/>
      <dgm:spPr/>
    </dgm:pt>
    <dgm:pt modelId="{AB3B8B0F-C45D-4647-8A59-6E1CA8A75302}" type="pres">
      <dgm:prSet presAssocID="{F42F496C-F226-41C8-87BF-57647FE43F15}" presName="Name19" presStyleLbl="parChTrans1D4" presStyleIdx="0" presStyleCnt="2"/>
      <dgm:spPr/>
    </dgm:pt>
    <dgm:pt modelId="{A78216D6-AECC-41F7-956E-ECCA63AB69ED}" type="pres">
      <dgm:prSet presAssocID="{4C2F4826-2604-4C47-B1BA-BDC9CAD8E0BD}" presName="Name21" presStyleCnt="0"/>
      <dgm:spPr/>
    </dgm:pt>
    <dgm:pt modelId="{E3FCBF26-5AA2-4D33-BEB7-00E535D25EC1}" type="pres">
      <dgm:prSet presAssocID="{4C2F4826-2604-4C47-B1BA-BDC9CAD8E0BD}" presName="level2Shape" presStyleLbl="node4" presStyleIdx="0" presStyleCnt="2"/>
      <dgm:spPr/>
    </dgm:pt>
    <dgm:pt modelId="{4A09A869-A4F2-46BD-A07C-EAE4F891E600}" type="pres">
      <dgm:prSet presAssocID="{4C2F4826-2604-4C47-B1BA-BDC9CAD8E0BD}" presName="hierChild3" presStyleCnt="0"/>
      <dgm:spPr/>
    </dgm:pt>
    <dgm:pt modelId="{FC85484E-5976-4BEA-9375-3676E2217AD5}" type="pres">
      <dgm:prSet presAssocID="{FBC88855-7425-4DD0-9482-934D71548879}" presName="Name19" presStyleLbl="parChTrans1D4" presStyleIdx="1" presStyleCnt="2"/>
      <dgm:spPr/>
    </dgm:pt>
    <dgm:pt modelId="{1AC12EC6-46C6-44BC-8DEB-FCB94888CEBB}" type="pres">
      <dgm:prSet presAssocID="{6528EDFD-5BEF-4794-80F9-DF766859E417}" presName="Name21" presStyleCnt="0"/>
      <dgm:spPr/>
    </dgm:pt>
    <dgm:pt modelId="{30AEF0CE-6756-4661-ACFB-BF532F60F270}" type="pres">
      <dgm:prSet presAssocID="{6528EDFD-5BEF-4794-80F9-DF766859E417}" presName="level2Shape" presStyleLbl="node4" presStyleIdx="1" presStyleCnt="2"/>
      <dgm:spPr/>
    </dgm:pt>
    <dgm:pt modelId="{9CA2FED9-5C42-48C0-A3A4-C2C7F1FA2A6A}" type="pres">
      <dgm:prSet presAssocID="{6528EDFD-5BEF-4794-80F9-DF766859E417}" presName="hierChild3" presStyleCnt="0"/>
      <dgm:spPr/>
    </dgm:pt>
    <dgm:pt modelId="{3CEFFC28-9D10-4C42-9615-EAEF57621890}" type="pres">
      <dgm:prSet presAssocID="{E940ED02-9B7A-48D5-A461-607650B76D0D}" presName="Name19" presStyleLbl="parChTrans1D3" presStyleIdx="3" presStyleCnt="5"/>
      <dgm:spPr/>
    </dgm:pt>
    <dgm:pt modelId="{A37A5324-4176-4271-883A-5F27B5AF76DA}" type="pres">
      <dgm:prSet presAssocID="{7DECE51B-AAC8-43C2-803F-354CC1428D34}" presName="Name21" presStyleCnt="0"/>
      <dgm:spPr/>
    </dgm:pt>
    <dgm:pt modelId="{0A0646F8-9237-4D43-B5ED-940D75074B13}" type="pres">
      <dgm:prSet presAssocID="{7DECE51B-AAC8-43C2-803F-354CC1428D34}" presName="level2Shape" presStyleLbl="node3" presStyleIdx="3" presStyleCnt="5"/>
      <dgm:spPr/>
    </dgm:pt>
    <dgm:pt modelId="{852263D7-E361-46CD-9584-21FFFCD63577}" type="pres">
      <dgm:prSet presAssocID="{7DECE51B-AAC8-43C2-803F-354CC1428D34}" presName="hierChild3" presStyleCnt="0"/>
      <dgm:spPr/>
    </dgm:pt>
    <dgm:pt modelId="{53211F66-FF73-4746-956C-E8F2ED834FE3}" type="pres">
      <dgm:prSet presAssocID="{5DE70CA3-E241-4D4E-8918-2166795D73E6}" presName="Name19" presStyleLbl="parChTrans1D3" presStyleIdx="4" presStyleCnt="5"/>
      <dgm:spPr/>
    </dgm:pt>
    <dgm:pt modelId="{F784B679-AD44-4D2F-87DF-1B7154425505}" type="pres">
      <dgm:prSet presAssocID="{FEBA1149-6EFC-416C-A446-DDCB895EA74C}" presName="Name21" presStyleCnt="0"/>
      <dgm:spPr/>
    </dgm:pt>
    <dgm:pt modelId="{DC507484-D214-47D9-9D7F-9B91BAAA4767}" type="pres">
      <dgm:prSet presAssocID="{FEBA1149-6EFC-416C-A446-DDCB895EA74C}" presName="level2Shape" presStyleLbl="node3" presStyleIdx="4" presStyleCnt="5"/>
      <dgm:spPr/>
    </dgm:pt>
    <dgm:pt modelId="{3BD98AF5-A923-44FE-A2B4-DED43C829C17}" type="pres">
      <dgm:prSet presAssocID="{FEBA1149-6EFC-416C-A446-DDCB895EA74C}" presName="hierChild3" presStyleCnt="0"/>
      <dgm:spPr/>
    </dgm:pt>
    <dgm:pt modelId="{70270CA9-42B0-494B-9595-1D96998997DA}" type="pres">
      <dgm:prSet presAssocID="{DEB02BC5-79C8-4049-8A80-055DDB0E1B60}" presName="Name19" presStyleLbl="parChTrans1D2" presStyleIdx="2" presStyleCnt="4"/>
      <dgm:spPr/>
    </dgm:pt>
    <dgm:pt modelId="{257511FC-E9A2-4581-A42D-92B3A195253C}" type="pres">
      <dgm:prSet presAssocID="{378B2EA3-13AC-42EA-A008-0DD26C4B10C5}" presName="Name21" presStyleCnt="0"/>
      <dgm:spPr/>
    </dgm:pt>
    <dgm:pt modelId="{0EF0A23C-2E02-4603-8D02-9A8EAC62F168}" type="pres">
      <dgm:prSet presAssocID="{378B2EA3-13AC-42EA-A008-0DD26C4B10C5}" presName="level2Shape" presStyleLbl="node2" presStyleIdx="2" presStyleCnt="4"/>
      <dgm:spPr/>
    </dgm:pt>
    <dgm:pt modelId="{859E91E5-8BA8-46F6-AFEE-61223F76CDAC}" type="pres">
      <dgm:prSet presAssocID="{378B2EA3-13AC-42EA-A008-0DD26C4B10C5}" presName="hierChild3" presStyleCnt="0"/>
      <dgm:spPr/>
    </dgm:pt>
    <dgm:pt modelId="{F15F3483-D04F-4758-984A-5A4BE6B10BC0}" type="pres">
      <dgm:prSet presAssocID="{1041F2CD-4433-4938-BC3B-043721B7AE10}" presName="Name19" presStyleLbl="parChTrans1D2" presStyleIdx="3" presStyleCnt="4"/>
      <dgm:spPr/>
    </dgm:pt>
    <dgm:pt modelId="{899AB5CC-5DEA-4E80-A54D-12E081626278}" type="pres">
      <dgm:prSet presAssocID="{254952CE-2C5D-4DAA-8B51-54351C542FF3}" presName="Name21" presStyleCnt="0"/>
      <dgm:spPr/>
    </dgm:pt>
    <dgm:pt modelId="{85FC4036-22AD-4DEE-83F6-DCE9CBABB06A}" type="pres">
      <dgm:prSet presAssocID="{254952CE-2C5D-4DAA-8B51-54351C542FF3}" presName="level2Shape" presStyleLbl="node2" presStyleIdx="3" presStyleCnt="4"/>
      <dgm:spPr/>
    </dgm:pt>
    <dgm:pt modelId="{8C53DB11-171D-4F58-B8E6-DEA333680C33}" type="pres">
      <dgm:prSet presAssocID="{254952CE-2C5D-4DAA-8B51-54351C542FF3}" presName="hierChild3" presStyleCnt="0"/>
      <dgm:spPr/>
    </dgm:pt>
    <dgm:pt modelId="{07EFE3E1-08AD-408B-852A-E0281D31A918}" type="pres">
      <dgm:prSet presAssocID="{73C5E156-E5B7-48E6-91FC-5BDA734E6680}" presName="bgShapesFlow" presStyleCnt="0"/>
      <dgm:spPr/>
    </dgm:pt>
  </dgm:ptLst>
  <dgm:cxnLst>
    <dgm:cxn modelId="{73F46904-A517-4D5C-8E5C-C0466C86B209}" type="presOf" srcId="{378B2EA3-13AC-42EA-A008-0DD26C4B10C5}" destId="{0EF0A23C-2E02-4603-8D02-9A8EAC62F168}" srcOrd="0" destOrd="0" presId="urn:microsoft.com/office/officeart/2005/8/layout/hierarchy6"/>
    <dgm:cxn modelId="{9593D209-CBE3-4A8A-B6DE-C9030CFDC156}" type="presOf" srcId="{F42F496C-F226-41C8-87BF-57647FE43F15}" destId="{AB3B8B0F-C45D-4647-8A59-6E1CA8A75302}" srcOrd="0" destOrd="0" presId="urn:microsoft.com/office/officeart/2005/8/layout/hierarchy6"/>
    <dgm:cxn modelId="{F450530F-FF13-4019-B356-A1E18870D3DE}" type="presOf" srcId="{CEA4CDFD-5C7D-4EEE-80C9-7AE1280147C1}" destId="{AFA2FDAC-B829-489D-A8B2-AD98AE7179DD}" srcOrd="0" destOrd="0" presId="urn:microsoft.com/office/officeart/2005/8/layout/hierarchy6"/>
    <dgm:cxn modelId="{80C46C12-B7CE-4D22-AC3A-456C6B658436}" srcId="{25580CAE-2853-4703-B2BE-942BCE87C810}" destId="{FEBA1149-6EFC-416C-A446-DDCB895EA74C}" srcOrd="4" destOrd="0" parTransId="{5DE70CA3-E241-4D4E-8918-2166795D73E6}" sibTransId="{0C182277-738E-49AD-9B75-1F4A26D2D7A3}"/>
    <dgm:cxn modelId="{384CE917-3B65-40D3-8CE2-5B61C9FB269C}" srcId="{25580CAE-2853-4703-B2BE-942BCE87C810}" destId="{7DECE51B-AAC8-43C2-803F-354CC1428D34}" srcOrd="3" destOrd="0" parTransId="{E940ED02-9B7A-48D5-A461-607650B76D0D}" sibTransId="{5A240520-C18B-41A1-BCD2-B76E91F444BC}"/>
    <dgm:cxn modelId="{52AA6422-D8CF-461F-AF32-BCDE609276A2}" type="presOf" srcId="{FEBA1149-6EFC-416C-A446-DDCB895EA74C}" destId="{DC507484-D214-47D9-9D7F-9B91BAAA4767}" srcOrd="0" destOrd="0" presId="urn:microsoft.com/office/officeart/2005/8/layout/hierarchy6"/>
    <dgm:cxn modelId="{47F7FA23-2903-4E63-A2DA-5E14DFB956C6}" type="presOf" srcId="{DEB02BC5-79C8-4049-8A80-055DDB0E1B60}" destId="{70270CA9-42B0-494B-9595-1D96998997DA}" srcOrd="0" destOrd="0" presId="urn:microsoft.com/office/officeart/2005/8/layout/hierarchy6"/>
    <dgm:cxn modelId="{16255525-93A1-4BF9-9FA2-61572C53898C}" srcId="{F64F5F73-9D4A-4DCB-B6C5-CE73F6B205FC}" destId="{6528EDFD-5BEF-4794-80F9-DF766859E417}" srcOrd="1" destOrd="0" parTransId="{FBC88855-7425-4DD0-9482-934D71548879}" sibTransId="{56754E95-69BA-4442-BF84-91AAD0179C3A}"/>
    <dgm:cxn modelId="{43F5C734-DC32-4252-A467-BC9057117FB5}" srcId="{25580CAE-2853-4703-B2BE-942BCE87C810}" destId="{161C95F2-F7AA-4C43-81D8-9AF4E5235F82}" srcOrd="1" destOrd="0" parTransId="{607715B9-0687-452D-AD1F-B478AAD7AB4A}" sibTransId="{420C92D2-1755-4C32-A85A-477AF48E1114}"/>
    <dgm:cxn modelId="{7891FD37-E435-47C8-832E-162ABFA48947}" type="presOf" srcId="{254952CE-2C5D-4DAA-8B51-54351C542FF3}" destId="{85FC4036-22AD-4DEE-83F6-DCE9CBABB06A}" srcOrd="0" destOrd="0" presId="urn:microsoft.com/office/officeart/2005/8/layout/hierarchy6"/>
    <dgm:cxn modelId="{C295075C-A165-4063-BE2E-849E1944CB26}" srcId="{73C5E156-E5B7-48E6-91FC-5BDA734E6680}" destId="{CB7D10A7-E43A-4CED-B251-F39E3E5309FE}" srcOrd="0" destOrd="0" parTransId="{3C91B126-9916-49AC-AA12-B62749D56774}" sibTransId="{88AFE221-6F93-4F03-B0C0-3346599EE25A}"/>
    <dgm:cxn modelId="{C4C6AC5E-F394-43F6-897F-03AE24FACE27}" srcId="{CB7D10A7-E43A-4CED-B251-F39E3E5309FE}" destId="{378B2EA3-13AC-42EA-A008-0DD26C4B10C5}" srcOrd="2" destOrd="0" parTransId="{DEB02BC5-79C8-4049-8A80-055DDB0E1B60}" sibTransId="{9F28801E-292C-4E55-8DB2-9CC470C5BA1C}"/>
    <dgm:cxn modelId="{622AAD62-E544-4C42-B954-4089418A6743}" type="presOf" srcId="{F147ED44-823F-4AB0-BCBB-AADAA105F6AC}" destId="{33EA7B44-0F54-4B92-B594-444B2850B349}" srcOrd="0" destOrd="0" presId="urn:microsoft.com/office/officeart/2005/8/layout/hierarchy6"/>
    <dgm:cxn modelId="{B8EF7447-9858-4D0D-BD69-8A4E980BAD0F}" type="presOf" srcId="{4C2F4826-2604-4C47-B1BA-BDC9CAD8E0BD}" destId="{E3FCBF26-5AA2-4D33-BEB7-00E535D25EC1}" srcOrd="0" destOrd="0" presId="urn:microsoft.com/office/officeart/2005/8/layout/hierarchy6"/>
    <dgm:cxn modelId="{3F02BC67-232E-46DD-A2B8-FCDDA495C055}" type="presOf" srcId="{22805CDA-D3EF-43C4-BA8E-500C7777FD32}" destId="{EE194001-EDA3-4678-9FF7-C7E4DBD698EA}" srcOrd="0" destOrd="0" presId="urn:microsoft.com/office/officeart/2005/8/layout/hierarchy6"/>
    <dgm:cxn modelId="{2037684E-2D40-4199-9099-86C09ECB66D2}" srcId="{F64F5F73-9D4A-4DCB-B6C5-CE73F6B205FC}" destId="{4C2F4826-2604-4C47-B1BA-BDC9CAD8E0BD}" srcOrd="0" destOrd="0" parTransId="{F42F496C-F226-41C8-87BF-57647FE43F15}" sibTransId="{821261A1-FB5C-4B1A-82E4-60725C3C1F13}"/>
    <dgm:cxn modelId="{ECD9264F-99EE-43BA-86F1-B84BF8255FCE}" srcId="{CB7D10A7-E43A-4CED-B251-F39E3E5309FE}" destId="{FF93EAA2-09D6-4BB7-83CB-89C46915F14D}" srcOrd="0" destOrd="0" parTransId="{6633B369-E1E7-4EFD-B8F1-E80AC5A0B708}" sibTransId="{1D66ECC2-BD93-452A-A265-3C4CD80DC9FA}"/>
    <dgm:cxn modelId="{D6B73C6F-19D0-47C5-8738-28D6C65BCE97}" type="presOf" srcId="{FBC88855-7425-4DD0-9482-934D71548879}" destId="{FC85484E-5976-4BEA-9375-3676E2217AD5}" srcOrd="0" destOrd="0" presId="urn:microsoft.com/office/officeart/2005/8/layout/hierarchy6"/>
    <dgm:cxn modelId="{56425571-6132-46BB-9841-D2F33B572150}" type="presOf" srcId="{7DECE51B-AAC8-43C2-803F-354CC1428D34}" destId="{0A0646F8-9237-4D43-B5ED-940D75074B13}" srcOrd="0" destOrd="0" presId="urn:microsoft.com/office/officeart/2005/8/layout/hierarchy6"/>
    <dgm:cxn modelId="{2B168674-CD55-4000-8601-B03E63C0A92E}" srcId="{CB7D10A7-E43A-4CED-B251-F39E3E5309FE}" destId="{254952CE-2C5D-4DAA-8B51-54351C542FF3}" srcOrd="3" destOrd="0" parTransId="{1041F2CD-4433-4938-BC3B-043721B7AE10}" sibTransId="{06C7A5C9-F964-4EF1-8CB9-41F98F5CD971}"/>
    <dgm:cxn modelId="{AFC8A377-8B4C-4365-BA73-30B35C3A3AF6}" type="presOf" srcId="{FF93EAA2-09D6-4BB7-83CB-89C46915F14D}" destId="{C376DE22-8BB2-4F5E-9883-0B6FF621B426}" srcOrd="0" destOrd="0" presId="urn:microsoft.com/office/officeart/2005/8/layout/hierarchy6"/>
    <dgm:cxn modelId="{1F592389-7A0C-4DFF-BC4C-3D25689015B9}" type="presOf" srcId="{E940ED02-9B7A-48D5-A461-607650B76D0D}" destId="{3CEFFC28-9D10-4C42-9615-EAEF57621890}" srcOrd="0" destOrd="0" presId="urn:microsoft.com/office/officeart/2005/8/layout/hierarchy6"/>
    <dgm:cxn modelId="{2D092294-0CE0-4432-AF9C-F32FFDC84EDE}" type="presOf" srcId="{6528EDFD-5BEF-4794-80F9-DF766859E417}" destId="{30AEF0CE-6756-4661-ACFB-BF532F60F270}" srcOrd="0" destOrd="0" presId="urn:microsoft.com/office/officeart/2005/8/layout/hierarchy6"/>
    <dgm:cxn modelId="{80541E98-055F-435F-9177-C4CABC15491F}" srcId="{CB7D10A7-E43A-4CED-B251-F39E3E5309FE}" destId="{25580CAE-2853-4703-B2BE-942BCE87C810}" srcOrd="1" destOrd="0" parTransId="{6746C133-13DB-4CD5-B772-A858B280D70E}" sibTransId="{F2BA37B4-7A04-49F7-B42C-7793AF06E12A}"/>
    <dgm:cxn modelId="{0F958F9C-6A2E-4E63-880A-BC15A65F1CC8}" type="presOf" srcId="{161C95F2-F7AA-4C43-81D8-9AF4E5235F82}" destId="{8CC81F3F-0824-4130-941F-158D4C8109D9}" srcOrd="0" destOrd="0" presId="urn:microsoft.com/office/officeart/2005/8/layout/hierarchy6"/>
    <dgm:cxn modelId="{7C22E1A2-31F6-4071-8FB8-9D193851D1D4}" type="presOf" srcId="{73C5E156-E5B7-48E6-91FC-5BDA734E6680}" destId="{C8F0F374-DB37-4DA0-B889-8C18AA491E13}" srcOrd="0" destOrd="0" presId="urn:microsoft.com/office/officeart/2005/8/layout/hierarchy6"/>
    <dgm:cxn modelId="{77B569AE-2E84-40AD-8AAA-D1FC8BC57819}" type="presOf" srcId="{5DE70CA3-E241-4D4E-8918-2166795D73E6}" destId="{53211F66-FF73-4746-956C-E8F2ED834FE3}" srcOrd="0" destOrd="0" presId="urn:microsoft.com/office/officeart/2005/8/layout/hierarchy6"/>
    <dgm:cxn modelId="{B8FAEFB1-7701-48CE-A88B-5905244CB727}" type="presOf" srcId="{6633B369-E1E7-4EFD-B8F1-E80AC5A0B708}" destId="{6101E455-6051-4E2C-B68B-1030DC914FC6}" srcOrd="0" destOrd="0" presId="urn:microsoft.com/office/officeart/2005/8/layout/hierarchy6"/>
    <dgm:cxn modelId="{E382B9BE-21DD-4D41-9186-FECFA01D1DAB}" type="presOf" srcId="{25580CAE-2853-4703-B2BE-942BCE87C810}" destId="{D3442736-FD17-4E2A-932F-3C73B0B1D26D}" srcOrd="0" destOrd="0" presId="urn:microsoft.com/office/officeart/2005/8/layout/hierarchy6"/>
    <dgm:cxn modelId="{C7B0FABF-FA03-40B8-8951-2CA6288FC962}" type="presOf" srcId="{F64F5F73-9D4A-4DCB-B6C5-CE73F6B205FC}" destId="{A72CB1D9-4B2A-4FA2-A4AD-3B72436CACF4}" srcOrd="0" destOrd="0" presId="urn:microsoft.com/office/officeart/2005/8/layout/hierarchy6"/>
    <dgm:cxn modelId="{49BD94C0-EE32-497B-A187-3212641116CE}" type="presOf" srcId="{6746C133-13DB-4CD5-B772-A858B280D70E}" destId="{4AB8BF22-6F84-4E18-98A3-53E7DCEE7236}" srcOrd="0" destOrd="0" presId="urn:microsoft.com/office/officeart/2005/8/layout/hierarchy6"/>
    <dgm:cxn modelId="{F8B262CF-B94D-4E98-BF3D-700434C33D5E}" srcId="{25580CAE-2853-4703-B2BE-942BCE87C810}" destId="{F64F5F73-9D4A-4DCB-B6C5-CE73F6B205FC}" srcOrd="2" destOrd="0" parTransId="{F147ED44-823F-4AB0-BCBB-AADAA105F6AC}" sibTransId="{239917D9-D332-46A0-A4BA-FEC40AE425ED}"/>
    <dgm:cxn modelId="{264DB7D1-94F9-4168-8F8B-BF53AD224CCB}" type="presOf" srcId="{CB7D10A7-E43A-4CED-B251-F39E3E5309FE}" destId="{938A5FF2-7A0A-4D78-9405-DAD102422EAB}" srcOrd="0" destOrd="0" presId="urn:microsoft.com/office/officeart/2005/8/layout/hierarchy6"/>
    <dgm:cxn modelId="{79BCE8D3-9C89-4D94-A7B3-AC7952C8E01A}" type="presOf" srcId="{607715B9-0687-452D-AD1F-B478AAD7AB4A}" destId="{965DF014-5C03-4DDD-BC15-D084EAB6AF7D}" srcOrd="0" destOrd="0" presId="urn:microsoft.com/office/officeart/2005/8/layout/hierarchy6"/>
    <dgm:cxn modelId="{B66DA5DF-A556-403D-9B1D-57FE46905B82}" type="presOf" srcId="{1041F2CD-4433-4938-BC3B-043721B7AE10}" destId="{F15F3483-D04F-4758-984A-5A4BE6B10BC0}" srcOrd="0" destOrd="0" presId="urn:microsoft.com/office/officeart/2005/8/layout/hierarchy6"/>
    <dgm:cxn modelId="{6A46D1E3-5258-4885-8FBA-B541A1244E26}" srcId="{25580CAE-2853-4703-B2BE-942BCE87C810}" destId="{22805CDA-D3EF-43C4-BA8E-500C7777FD32}" srcOrd="0" destOrd="0" parTransId="{CEA4CDFD-5C7D-4EEE-80C9-7AE1280147C1}" sibTransId="{34D896D8-FA7A-4378-B224-7B0F7B71CDD4}"/>
    <dgm:cxn modelId="{93FC6764-43B7-463B-ADEF-EAC0C4D5DEA8}" type="presParOf" srcId="{C8F0F374-DB37-4DA0-B889-8C18AA491E13}" destId="{66160F73-5921-45F2-966C-76DEB670B3E7}" srcOrd="0" destOrd="0" presId="urn:microsoft.com/office/officeart/2005/8/layout/hierarchy6"/>
    <dgm:cxn modelId="{86B54D87-CBC8-417D-AB10-DE181B3BDBBB}" type="presParOf" srcId="{66160F73-5921-45F2-966C-76DEB670B3E7}" destId="{65069A24-0E9D-4060-A726-54C7617F0E35}" srcOrd="0" destOrd="0" presId="urn:microsoft.com/office/officeart/2005/8/layout/hierarchy6"/>
    <dgm:cxn modelId="{424C216B-0D18-467C-9D28-A14AE6E71747}" type="presParOf" srcId="{65069A24-0E9D-4060-A726-54C7617F0E35}" destId="{049CF908-9007-4AF0-977B-E9F7D7827AE6}" srcOrd="0" destOrd="0" presId="urn:microsoft.com/office/officeart/2005/8/layout/hierarchy6"/>
    <dgm:cxn modelId="{7B63BFC2-5F10-4D79-94CE-7B9A25F07EAA}" type="presParOf" srcId="{049CF908-9007-4AF0-977B-E9F7D7827AE6}" destId="{938A5FF2-7A0A-4D78-9405-DAD102422EAB}" srcOrd="0" destOrd="0" presId="urn:microsoft.com/office/officeart/2005/8/layout/hierarchy6"/>
    <dgm:cxn modelId="{FC4C40F3-FEFA-4862-A5D4-8C6BF273DDDC}" type="presParOf" srcId="{049CF908-9007-4AF0-977B-E9F7D7827AE6}" destId="{3505B151-483C-48D5-BF85-9624F5CEB4C0}" srcOrd="1" destOrd="0" presId="urn:microsoft.com/office/officeart/2005/8/layout/hierarchy6"/>
    <dgm:cxn modelId="{19DAD76F-7920-454D-8C1F-09365AED8000}" type="presParOf" srcId="{3505B151-483C-48D5-BF85-9624F5CEB4C0}" destId="{6101E455-6051-4E2C-B68B-1030DC914FC6}" srcOrd="0" destOrd="0" presId="urn:microsoft.com/office/officeart/2005/8/layout/hierarchy6"/>
    <dgm:cxn modelId="{4F6E0D7A-A105-4A10-9D73-A47BC17046D9}" type="presParOf" srcId="{3505B151-483C-48D5-BF85-9624F5CEB4C0}" destId="{5EA798FE-0E30-49E2-BDBA-50106C0B5C8B}" srcOrd="1" destOrd="0" presId="urn:microsoft.com/office/officeart/2005/8/layout/hierarchy6"/>
    <dgm:cxn modelId="{2879BE16-DDA0-4FC9-9505-13BF8C99BA8D}" type="presParOf" srcId="{5EA798FE-0E30-49E2-BDBA-50106C0B5C8B}" destId="{C376DE22-8BB2-4F5E-9883-0B6FF621B426}" srcOrd="0" destOrd="0" presId="urn:microsoft.com/office/officeart/2005/8/layout/hierarchy6"/>
    <dgm:cxn modelId="{EA810A53-6DFE-411E-A5C5-F9809DA5D9F9}" type="presParOf" srcId="{5EA798FE-0E30-49E2-BDBA-50106C0B5C8B}" destId="{212D9C1B-1824-465E-AA12-017FF9176697}" srcOrd="1" destOrd="0" presId="urn:microsoft.com/office/officeart/2005/8/layout/hierarchy6"/>
    <dgm:cxn modelId="{BBD7A04D-365C-4CE8-9AA6-9789201724C3}" type="presParOf" srcId="{3505B151-483C-48D5-BF85-9624F5CEB4C0}" destId="{4AB8BF22-6F84-4E18-98A3-53E7DCEE7236}" srcOrd="2" destOrd="0" presId="urn:microsoft.com/office/officeart/2005/8/layout/hierarchy6"/>
    <dgm:cxn modelId="{A18D2D9D-534F-4666-8976-C24BEE782B61}" type="presParOf" srcId="{3505B151-483C-48D5-BF85-9624F5CEB4C0}" destId="{EE3E8551-137D-4055-9C19-A628DC1A1E4E}" srcOrd="3" destOrd="0" presId="urn:microsoft.com/office/officeart/2005/8/layout/hierarchy6"/>
    <dgm:cxn modelId="{D80AB0BB-934D-4CA2-85A6-AF0E9EE6CCAF}" type="presParOf" srcId="{EE3E8551-137D-4055-9C19-A628DC1A1E4E}" destId="{D3442736-FD17-4E2A-932F-3C73B0B1D26D}" srcOrd="0" destOrd="0" presId="urn:microsoft.com/office/officeart/2005/8/layout/hierarchy6"/>
    <dgm:cxn modelId="{9B090538-8A3C-4C46-A5B0-3E572B03500D}" type="presParOf" srcId="{EE3E8551-137D-4055-9C19-A628DC1A1E4E}" destId="{29059222-CD1D-4EEE-9C86-CEBAE291C834}" srcOrd="1" destOrd="0" presId="urn:microsoft.com/office/officeart/2005/8/layout/hierarchy6"/>
    <dgm:cxn modelId="{658B694D-5B5E-4559-B30A-7F930A23010A}" type="presParOf" srcId="{29059222-CD1D-4EEE-9C86-CEBAE291C834}" destId="{AFA2FDAC-B829-489D-A8B2-AD98AE7179DD}" srcOrd="0" destOrd="0" presId="urn:microsoft.com/office/officeart/2005/8/layout/hierarchy6"/>
    <dgm:cxn modelId="{19AC3370-3547-4422-B50C-AA93D127A476}" type="presParOf" srcId="{29059222-CD1D-4EEE-9C86-CEBAE291C834}" destId="{0794DFC0-2DC3-4D9F-9C4C-BF46C7CC49CF}" srcOrd="1" destOrd="0" presId="urn:microsoft.com/office/officeart/2005/8/layout/hierarchy6"/>
    <dgm:cxn modelId="{A9775041-77AE-4D1B-BC01-66FABE3382DA}" type="presParOf" srcId="{0794DFC0-2DC3-4D9F-9C4C-BF46C7CC49CF}" destId="{EE194001-EDA3-4678-9FF7-C7E4DBD698EA}" srcOrd="0" destOrd="0" presId="urn:microsoft.com/office/officeart/2005/8/layout/hierarchy6"/>
    <dgm:cxn modelId="{4F746669-FABC-4BA6-A86D-D1A4C40FADDD}" type="presParOf" srcId="{0794DFC0-2DC3-4D9F-9C4C-BF46C7CC49CF}" destId="{AD783808-520E-4833-B104-69358468E9D2}" srcOrd="1" destOrd="0" presId="urn:microsoft.com/office/officeart/2005/8/layout/hierarchy6"/>
    <dgm:cxn modelId="{2F2F53E9-B05D-4870-BDA6-945822EB3759}" type="presParOf" srcId="{29059222-CD1D-4EEE-9C86-CEBAE291C834}" destId="{965DF014-5C03-4DDD-BC15-D084EAB6AF7D}" srcOrd="2" destOrd="0" presId="urn:microsoft.com/office/officeart/2005/8/layout/hierarchy6"/>
    <dgm:cxn modelId="{BC01E51B-2036-449A-A160-841978A1CA00}" type="presParOf" srcId="{29059222-CD1D-4EEE-9C86-CEBAE291C834}" destId="{AA8B766E-385B-48EA-A58A-89A5434BE4D6}" srcOrd="3" destOrd="0" presId="urn:microsoft.com/office/officeart/2005/8/layout/hierarchy6"/>
    <dgm:cxn modelId="{B8E11C93-2426-4362-8189-6CC1BECE2345}" type="presParOf" srcId="{AA8B766E-385B-48EA-A58A-89A5434BE4D6}" destId="{8CC81F3F-0824-4130-941F-158D4C8109D9}" srcOrd="0" destOrd="0" presId="urn:microsoft.com/office/officeart/2005/8/layout/hierarchy6"/>
    <dgm:cxn modelId="{5760F858-5A94-4804-B4FD-74A9D10377A1}" type="presParOf" srcId="{AA8B766E-385B-48EA-A58A-89A5434BE4D6}" destId="{3B8C6D90-FED7-4451-99C4-9DF45BA1D770}" srcOrd="1" destOrd="0" presId="urn:microsoft.com/office/officeart/2005/8/layout/hierarchy6"/>
    <dgm:cxn modelId="{1709009D-B28A-491E-A168-8240ADDABAFB}" type="presParOf" srcId="{29059222-CD1D-4EEE-9C86-CEBAE291C834}" destId="{33EA7B44-0F54-4B92-B594-444B2850B349}" srcOrd="4" destOrd="0" presId="urn:microsoft.com/office/officeart/2005/8/layout/hierarchy6"/>
    <dgm:cxn modelId="{4CD5CDFA-98E2-4BC8-A028-34C594E6233C}" type="presParOf" srcId="{29059222-CD1D-4EEE-9C86-CEBAE291C834}" destId="{6FC493AA-E23D-49FE-949F-9AC4BBA21049}" srcOrd="5" destOrd="0" presId="urn:microsoft.com/office/officeart/2005/8/layout/hierarchy6"/>
    <dgm:cxn modelId="{B2A29C5B-F879-49B7-95DD-465EE6E7B1AB}" type="presParOf" srcId="{6FC493AA-E23D-49FE-949F-9AC4BBA21049}" destId="{A72CB1D9-4B2A-4FA2-A4AD-3B72436CACF4}" srcOrd="0" destOrd="0" presId="urn:microsoft.com/office/officeart/2005/8/layout/hierarchy6"/>
    <dgm:cxn modelId="{03234CF4-2695-4AAC-B147-57EEFA68BD50}" type="presParOf" srcId="{6FC493AA-E23D-49FE-949F-9AC4BBA21049}" destId="{52BC8C4C-F0AA-40DC-A13B-85EEB6B219CD}" srcOrd="1" destOrd="0" presId="urn:microsoft.com/office/officeart/2005/8/layout/hierarchy6"/>
    <dgm:cxn modelId="{07899053-6F8D-4377-BB95-86E5B37B95CE}" type="presParOf" srcId="{52BC8C4C-F0AA-40DC-A13B-85EEB6B219CD}" destId="{AB3B8B0F-C45D-4647-8A59-6E1CA8A75302}" srcOrd="0" destOrd="0" presId="urn:microsoft.com/office/officeart/2005/8/layout/hierarchy6"/>
    <dgm:cxn modelId="{EA78D2C9-8A7C-4596-9CF7-B3B10885D033}" type="presParOf" srcId="{52BC8C4C-F0AA-40DC-A13B-85EEB6B219CD}" destId="{A78216D6-AECC-41F7-956E-ECCA63AB69ED}" srcOrd="1" destOrd="0" presId="urn:microsoft.com/office/officeart/2005/8/layout/hierarchy6"/>
    <dgm:cxn modelId="{09505781-288F-4010-936D-3CE4E42544AC}" type="presParOf" srcId="{A78216D6-AECC-41F7-956E-ECCA63AB69ED}" destId="{E3FCBF26-5AA2-4D33-BEB7-00E535D25EC1}" srcOrd="0" destOrd="0" presId="urn:microsoft.com/office/officeart/2005/8/layout/hierarchy6"/>
    <dgm:cxn modelId="{A64F4453-D288-47F2-9828-07EED76BF4BA}" type="presParOf" srcId="{A78216D6-AECC-41F7-956E-ECCA63AB69ED}" destId="{4A09A869-A4F2-46BD-A07C-EAE4F891E600}" srcOrd="1" destOrd="0" presId="urn:microsoft.com/office/officeart/2005/8/layout/hierarchy6"/>
    <dgm:cxn modelId="{D1CE4E55-B0C0-4875-899F-EDF3ED6D903D}" type="presParOf" srcId="{52BC8C4C-F0AA-40DC-A13B-85EEB6B219CD}" destId="{FC85484E-5976-4BEA-9375-3676E2217AD5}" srcOrd="2" destOrd="0" presId="urn:microsoft.com/office/officeart/2005/8/layout/hierarchy6"/>
    <dgm:cxn modelId="{6B9F653F-DEBC-447A-94B3-5E8A248451EA}" type="presParOf" srcId="{52BC8C4C-F0AA-40DC-A13B-85EEB6B219CD}" destId="{1AC12EC6-46C6-44BC-8DEB-FCB94888CEBB}" srcOrd="3" destOrd="0" presId="urn:microsoft.com/office/officeart/2005/8/layout/hierarchy6"/>
    <dgm:cxn modelId="{DADBFD22-C241-448C-85E2-59B5720110D4}" type="presParOf" srcId="{1AC12EC6-46C6-44BC-8DEB-FCB94888CEBB}" destId="{30AEF0CE-6756-4661-ACFB-BF532F60F270}" srcOrd="0" destOrd="0" presId="urn:microsoft.com/office/officeart/2005/8/layout/hierarchy6"/>
    <dgm:cxn modelId="{47F76879-86E2-45A3-A5CF-84CC18BC412D}" type="presParOf" srcId="{1AC12EC6-46C6-44BC-8DEB-FCB94888CEBB}" destId="{9CA2FED9-5C42-48C0-A3A4-C2C7F1FA2A6A}" srcOrd="1" destOrd="0" presId="urn:microsoft.com/office/officeart/2005/8/layout/hierarchy6"/>
    <dgm:cxn modelId="{17DB3BF3-62F6-4C9B-9966-10AB18BC8561}" type="presParOf" srcId="{29059222-CD1D-4EEE-9C86-CEBAE291C834}" destId="{3CEFFC28-9D10-4C42-9615-EAEF57621890}" srcOrd="6" destOrd="0" presId="urn:microsoft.com/office/officeart/2005/8/layout/hierarchy6"/>
    <dgm:cxn modelId="{18EC1798-8FA1-43FE-9BFE-3E95D33AAD35}" type="presParOf" srcId="{29059222-CD1D-4EEE-9C86-CEBAE291C834}" destId="{A37A5324-4176-4271-883A-5F27B5AF76DA}" srcOrd="7" destOrd="0" presId="urn:microsoft.com/office/officeart/2005/8/layout/hierarchy6"/>
    <dgm:cxn modelId="{5C802BD7-7EC2-4978-B52A-A0C8E79BEE46}" type="presParOf" srcId="{A37A5324-4176-4271-883A-5F27B5AF76DA}" destId="{0A0646F8-9237-4D43-B5ED-940D75074B13}" srcOrd="0" destOrd="0" presId="urn:microsoft.com/office/officeart/2005/8/layout/hierarchy6"/>
    <dgm:cxn modelId="{0A60508B-5E84-4F48-B004-9C5B40D3FA17}" type="presParOf" srcId="{A37A5324-4176-4271-883A-5F27B5AF76DA}" destId="{852263D7-E361-46CD-9584-21FFFCD63577}" srcOrd="1" destOrd="0" presId="urn:microsoft.com/office/officeart/2005/8/layout/hierarchy6"/>
    <dgm:cxn modelId="{D5A5DCDA-FC72-4ABE-B828-9A3C6A9BFC8A}" type="presParOf" srcId="{29059222-CD1D-4EEE-9C86-CEBAE291C834}" destId="{53211F66-FF73-4746-956C-E8F2ED834FE3}" srcOrd="8" destOrd="0" presId="urn:microsoft.com/office/officeart/2005/8/layout/hierarchy6"/>
    <dgm:cxn modelId="{F8A2DA27-08FF-4F1E-9274-9E69D4A9BCF6}" type="presParOf" srcId="{29059222-CD1D-4EEE-9C86-CEBAE291C834}" destId="{F784B679-AD44-4D2F-87DF-1B7154425505}" srcOrd="9" destOrd="0" presId="urn:microsoft.com/office/officeart/2005/8/layout/hierarchy6"/>
    <dgm:cxn modelId="{78660789-0902-4358-A8BD-871C86C4EC20}" type="presParOf" srcId="{F784B679-AD44-4D2F-87DF-1B7154425505}" destId="{DC507484-D214-47D9-9D7F-9B91BAAA4767}" srcOrd="0" destOrd="0" presId="urn:microsoft.com/office/officeart/2005/8/layout/hierarchy6"/>
    <dgm:cxn modelId="{357A73D9-89E1-48B6-866A-818FE55A3846}" type="presParOf" srcId="{F784B679-AD44-4D2F-87DF-1B7154425505}" destId="{3BD98AF5-A923-44FE-A2B4-DED43C829C17}" srcOrd="1" destOrd="0" presId="urn:microsoft.com/office/officeart/2005/8/layout/hierarchy6"/>
    <dgm:cxn modelId="{6D96E376-6DC2-4EE1-858F-64C55896D323}" type="presParOf" srcId="{3505B151-483C-48D5-BF85-9624F5CEB4C0}" destId="{70270CA9-42B0-494B-9595-1D96998997DA}" srcOrd="4" destOrd="0" presId="urn:microsoft.com/office/officeart/2005/8/layout/hierarchy6"/>
    <dgm:cxn modelId="{3D3799DB-9033-44C4-B8E1-BBE69E680A36}" type="presParOf" srcId="{3505B151-483C-48D5-BF85-9624F5CEB4C0}" destId="{257511FC-E9A2-4581-A42D-92B3A195253C}" srcOrd="5" destOrd="0" presId="urn:microsoft.com/office/officeart/2005/8/layout/hierarchy6"/>
    <dgm:cxn modelId="{06029B8A-B6BD-4B09-A9FA-64C8BE58D801}" type="presParOf" srcId="{257511FC-E9A2-4581-A42D-92B3A195253C}" destId="{0EF0A23C-2E02-4603-8D02-9A8EAC62F168}" srcOrd="0" destOrd="0" presId="urn:microsoft.com/office/officeart/2005/8/layout/hierarchy6"/>
    <dgm:cxn modelId="{4A87BF16-0EAE-4881-B6B3-8A970C7A66A9}" type="presParOf" srcId="{257511FC-E9A2-4581-A42D-92B3A195253C}" destId="{859E91E5-8BA8-46F6-AFEE-61223F76CDAC}" srcOrd="1" destOrd="0" presId="urn:microsoft.com/office/officeart/2005/8/layout/hierarchy6"/>
    <dgm:cxn modelId="{2834BD8C-71C5-43B2-90D5-24E1020F518A}" type="presParOf" srcId="{3505B151-483C-48D5-BF85-9624F5CEB4C0}" destId="{F15F3483-D04F-4758-984A-5A4BE6B10BC0}" srcOrd="6" destOrd="0" presId="urn:microsoft.com/office/officeart/2005/8/layout/hierarchy6"/>
    <dgm:cxn modelId="{3249E5A7-807D-4471-BEF4-A4D4C5AB1C3F}" type="presParOf" srcId="{3505B151-483C-48D5-BF85-9624F5CEB4C0}" destId="{899AB5CC-5DEA-4E80-A54D-12E081626278}" srcOrd="7" destOrd="0" presId="urn:microsoft.com/office/officeart/2005/8/layout/hierarchy6"/>
    <dgm:cxn modelId="{54111204-B54E-4DED-BD0A-E85FBD6B79AC}" type="presParOf" srcId="{899AB5CC-5DEA-4E80-A54D-12E081626278}" destId="{85FC4036-22AD-4DEE-83F6-DCE9CBABB06A}" srcOrd="0" destOrd="0" presId="urn:microsoft.com/office/officeart/2005/8/layout/hierarchy6"/>
    <dgm:cxn modelId="{7CA1C624-5C85-4877-9216-A376F9E5E778}" type="presParOf" srcId="{899AB5CC-5DEA-4E80-A54D-12E081626278}" destId="{8C53DB11-171D-4F58-B8E6-DEA333680C33}" srcOrd="1" destOrd="0" presId="urn:microsoft.com/office/officeart/2005/8/layout/hierarchy6"/>
    <dgm:cxn modelId="{49608E15-CF5E-4624-A8D1-685F0B6B717E}" type="presParOf" srcId="{C8F0F374-DB37-4DA0-B889-8C18AA491E13}" destId="{07EFE3E1-08AD-408B-852A-E0281D31A9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3C5E156-E5B7-48E6-91FC-5BDA734E6680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D10A7-E43A-4CED-B251-F39E3E5309FE}">
      <dgm:prSet phldrT="[Text]"/>
      <dgm:spPr>
        <a:solidFill>
          <a:srgbClr val="697688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F1TENTH Chassis</a:t>
          </a:r>
        </a:p>
      </dgm:t>
    </dgm:pt>
    <dgm:pt modelId="{3C91B126-9916-49AC-AA12-B62749D56774}" type="parTrans" cxnId="{C295075C-A165-4063-BE2E-849E1944CB26}">
      <dgm:prSet/>
      <dgm:spPr/>
      <dgm:t>
        <a:bodyPr/>
        <a:lstStyle/>
        <a:p>
          <a:endParaRPr lang="en-US"/>
        </a:p>
      </dgm:t>
    </dgm:pt>
    <dgm:pt modelId="{88AFE221-6F93-4F03-B0C0-3346599EE25A}" type="sibTrans" cxnId="{C295075C-A165-4063-BE2E-849E1944CB26}">
      <dgm:prSet/>
      <dgm:spPr/>
      <dgm:t>
        <a:bodyPr/>
        <a:lstStyle/>
        <a:p>
          <a:endParaRPr lang="en-US"/>
        </a:p>
      </dgm:t>
    </dgm:pt>
    <dgm:pt modelId="{FF93EAA2-09D6-4BB7-83CB-89C46915F14D}">
      <dgm:prSet phldrT="[Text]"/>
      <dgm:spPr>
        <a:solidFill>
          <a:srgbClr val="F5B98F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Movement</a:t>
          </a:r>
        </a:p>
      </dgm:t>
    </dgm:pt>
    <dgm:pt modelId="{6633B369-E1E7-4EFD-B8F1-E80AC5A0B708}" type="parTrans" cxnId="{ECD9264F-99EE-43BA-86F1-B84BF8255FCE}">
      <dgm:prSet/>
      <dgm:spPr>
        <a:solidFill>
          <a:srgbClr val="F3AD8B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1D66ECC2-BD93-452A-A265-3C4CD80DC9FA}" type="sibTrans" cxnId="{ECD9264F-99EE-43BA-86F1-B84BF8255FCE}">
      <dgm:prSet/>
      <dgm:spPr/>
      <dgm:t>
        <a:bodyPr/>
        <a:lstStyle/>
        <a:p>
          <a:endParaRPr lang="en-US"/>
        </a:p>
      </dgm:t>
    </dgm:pt>
    <dgm:pt modelId="{25580CAE-2853-4703-B2BE-942BCE87C810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Structure</a:t>
          </a:r>
        </a:p>
      </dgm:t>
    </dgm:pt>
    <dgm:pt modelId="{6746C133-13DB-4CD5-B772-A858B280D70E}" type="parTrans" cxnId="{80541E98-055F-435F-9177-C4CABC15491F}">
      <dgm:prSet/>
      <dgm:spPr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2BA37B4-7A04-49F7-B42C-7793AF06E12A}" type="sibTrans" cxnId="{80541E98-055F-435F-9177-C4CABC15491F}">
      <dgm:prSet/>
      <dgm:spPr/>
      <dgm:t>
        <a:bodyPr/>
        <a:lstStyle/>
        <a:p>
          <a:endParaRPr lang="en-US"/>
        </a:p>
      </dgm:t>
    </dgm:pt>
    <dgm:pt modelId="{378B2EA3-13AC-42EA-A008-0DD26C4B10C5}">
      <dgm:prSet phldrT="[Text]"/>
      <dgm:spPr>
        <a:solidFill>
          <a:srgbClr val="658E49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Utilization</a:t>
          </a:r>
        </a:p>
      </dgm:t>
    </dgm:pt>
    <dgm:pt modelId="{DEB02BC5-79C8-4049-8A80-055DDB0E1B60}" type="parTrans" cxnId="{C4C6AC5E-F394-43F6-897F-03AE24FACE27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9F28801E-292C-4E55-8DB2-9CC470C5BA1C}" type="sibTrans" cxnId="{C4C6AC5E-F394-43F6-897F-03AE24FACE27}">
      <dgm:prSet/>
      <dgm:spPr/>
      <dgm:t>
        <a:bodyPr/>
        <a:lstStyle/>
        <a:p>
          <a:endParaRPr lang="en-US"/>
        </a:p>
      </dgm:t>
    </dgm:pt>
    <dgm:pt modelId="{254952CE-2C5D-4DAA-8B51-54351C542FF3}">
      <dgm:prSet phldrT="[Text]"/>
      <dgm:spPr>
        <a:solidFill>
          <a:srgbClr val="FFC619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Protection</a:t>
          </a:r>
        </a:p>
      </dgm:t>
    </dgm:pt>
    <dgm:pt modelId="{1041F2CD-4433-4938-BC3B-043721B7AE10}" type="parTrans" cxnId="{2B168674-CD55-4000-8601-B03E63C0A92E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6C7A5C9-F964-4EF1-8CB9-41F98F5CD971}" type="sibTrans" cxnId="{2B168674-CD55-4000-8601-B03E63C0A92E}">
      <dgm:prSet/>
      <dgm:spPr/>
      <dgm:t>
        <a:bodyPr/>
        <a:lstStyle/>
        <a:p>
          <a:endParaRPr lang="en-US"/>
        </a:p>
      </dgm:t>
    </dgm:pt>
    <dgm:pt modelId="{22805CDA-D3EF-43C4-BA8E-500C7777FD32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Compact</a:t>
          </a:r>
        </a:p>
      </dgm:t>
    </dgm:pt>
    <dgm:pt modelId="{CEA4CDFD-5C7D-4EEE-80C9-7AE1280147C1}" type="parTrans" cxnId="{6A46D1E3-5258-4885-8FBA-B541A1244E26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34D896D8-FA7A-4378-B224-7B0F7B71CDD4}" type="sibTrans" cxnId="{6A46D1E3-5258-4885-8FBA-B541A1244E26}">
      <dgm:prSet/>
      <dgm:spPr/>
      <dgm:t>
        <a:bodyPr/>
        <a:lstStyle/>
        <a:p>
          <a:endParaRPr lang="en-US"/>
        </a:p>
      </dgm:t>
    </dgm:pt>
    <dgm:pt modelId="{161C95F2-F7AA-4C43-81D8-9AF4E5235F82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Aerodynamic</a:t>
          </a:r>
        </a:p>
      </dgm:t>
    </dgm:pt>
    <dgm:pt modelId="{607715B9-0687-452D-AD1F-B478AAD7AB4A}" type="parTrans" cxnId="{43F5C734-DC32-4252-A467-BC9057117FB5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420C92D2-1755-4C32-A85A-477AF48E1114}" type="sibTrans" cxnId="{43F5C734-DC32-4252-A467-BC9057117FB5}">
      <dgm:prSet/>
      <dgm:spPr/>
      <dgm:t>
        <a:bodyPr/>
        <a:lstStyle/>
        <a:p>
          <a:endParaRPr lang="en-US"/>
        </a:p>
      </dgm:t>
    </dgm:pt>
    <dgm:pt modelId="{F64F5F73-9D4A-4DCB-B6C5-CE73F6B205FC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Material</a:t>
          </a:r>
        </a:p>
      </dgm:t>
    </dgm:pt>
    <dgm:pt modelId="{F147ED44-823F-4AB0-BCBB-AADAA105F6AC}" type="parTrans" cxnId="{F8B262CF-B94D-4E98-BF3D-700434C33D5E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239917D9-D332-46A0-A4BA-FEC40AE425ED}" type="sibTrans" cxnId="{F8B262CF-B94D-4E98-BF3D-700434C33D5E}">
      <dgm:prSet/>
      <dgm:spPr/>
      <dgm:t>
        <a:bodyPr/>
        <a:lstStyle/>
        <a:p>
          <a:endParaRPr lang="en-US"/>
        </a:p>
      </dgm:t>
    </dgm:pt>
    <dgm:pt modelId="{7DECE51B-AAC8-43C2-803F-354CC1428D34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Vibration</a:t>
          </a:r>
        </a:p>
      </dgm:t>
    </dgm:pt>
    <dgm:pt modelId="{E940ED02-9B7A-48D5-A461-607650B76D0D}" type="parTrans" cxnId="{384CE917-3B65-40D3-8CE2-5B61C9FB269C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5A240520-C18B-41A1-BCD2-B76E91F444BC}" type="sibTrans" cxnId="{384CE917-3B65-40D3-8CE2-5B61C9FB269C}">
      <dgm:prSet/>
      <dgm:spPr/>
      <dgm:t>
        <a:bodyPr/>
        <a:lstStyle/>
        <a:p>
          <a:endParaRPr lang="en-US"/>
        </a:p>
      </dgm:t>
    </dgm:pt>
    <dgm:pt modelId="{FEBA1149-6EFC-416C-A446-DDCB895EA74C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Fixed</a:t>
          </a:r>
        </a:p>
      </dgm:t>
    </dgm:pt>
    <dgm:pt modelId="{5DE70CA3-E241-4D4E-8918-2166795D73E6}" type="parTrans" cxnId="{80C46C12-B7CE-4D22-AC3A-456C6B658436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C182277-738E-49AD-9B75-1F4A26D2D7A3}" type="sibTrans" cxnId="{80C46C12-B7CE-4D22-AC3A-456C6B658436}">
      <dgm:prSet/>
      <dgm:spPr/>
      <dgm:t>
        <a:bodyPr/>
        <a:lstStyle/>
        <a:p>
          <a:endParaRPr lang="en-US"/>
        </a:p>
      </dgm:t>
    </dgm:pt>
    <dgm:pt modelId="{6B5FE4D6-0C92-4763-A706-3781A34FBB1B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Dampens Component Vibrations</a:t>
          </a:r>
        </a:p>
      </dgm:t>
    </dgm:pt>
    <dgm:pt modelId="{5F1643AF-1505-41D1-85BD-7EA662268CA2}" type="parTrans" cxnId="{A4AD547C-AF6B-4B77-B07F-4BA60F79A1F7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4A8E7F8D-5644-4399-BA05-E37F5E8F88D3}" type="sibTrans" cxnId="{A4AD547C-AF6B-4B77-B07F-4BA60F79A1F7}">
      <dgm:prSet/>
      <dgm:spPr/>
      <dgm:t>
        <a:bodyPr/>
        <a:lstStyle/>
        <a:p>
          <a:endParaRPr lang="en-US"/>
        </a:p>
      </dgm:t>
    </dgm:pt>
    <dgm:pt modelId="{C8F0F374-DB37-4DA0-B889-8C18AA491E13}" type="pres">
      <dgm:prSet presAssocID="{73C5E156-E5B7-48E6-91FC-5BDA734E668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160F73-5921-45F2-966C-76DEB670B3E7}" type="pres">
      <dgm:prSet presAssocID="{73C5E156-E5B7-48E6-91FC-5BDA734E6680}" presName="hierFlow" presStyleCnt="0"/>
      <dgm:spPr/>
    </dgm:pt>
    <dgm:pt modelId="{65069A24-0E9D-4060-A726-54C7617F0E35}" type="pres">
      <dgm:prSet presAssocID="{73C5E156-E5B7-48E6-91FC-5BDA734E668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49CF908-9007-4AF0-977B-E9F7D7827AE6}" type="pres">
      <dgm:prSet presAssocID="{CB7D10A7-E43A-4CED-B251-F39E3E5309FE}" presName="Name14" presStyleCnt="0"/>
      <dgm:spPr/>
    </dgm:pt>
    <dgm:pt modelId="{938A5FF2-7A0A-4D78-9405-DAD102422EAB}" type="pres">
      <dgm:prSet presAssocID="{CB7D10A7-E43A-4CED-B251-F39E3E5309FE}" presName="level1Shape" presStyleLbl="node0" presStyleIdx="0" presStyleCnt="1">
        <dgm:presLayoutVars>
          <dgm:chPref val="3"/>
        </dgm:presLayoutVars>
      </dgm:prSet>
      <dgm:spPr/>
    </dgm:pt>
    <dgm:pt modelId="{3505B151-483C-48D5-BF85-9624F5CEB4C0}" type="pres">
      <dgm:prSet presAssocID="{CB7D10A7-E43A-4CED-B251-F39E3E5309FE}" presName="hierChild2" presStyleCnt="0"/>
      <dgm:spPr/>
    </dgm:pt>
    <dgm:pt modelId="{6101E455-6051-4E2C-B68B-1030DC914FC6}" type="pres">
      <dgm:prSet presAssocID="{6633B369-E1E7-4EFD-B8F1-E80AC5A0B708}" presName="Name19" presStyleLbl="parChTrans1D2" presStyleIdx="0" presStyleCnt="4"/>
      <dgm:spPr/>
    </dgm:pt>
    <dgm:pt modelId="{5EA798FE-0E30-49E2-BDBA-50106C0B5C8B}" type="pres">
      <dgm:prSet presAssocID="{FF93EAA2-09D6-4BB7-83CB-89C46915F14D}" presName="Name21" presStyleCnt="0"/>
      <dgm:spPr/>
    </dgm:pt>
    <dgm:pt modelId="{C376DE22-8BB2-4F5E-9883-0B6FF621B426}" type="pres">
      <dgm:prSet presAssocID="{FF93EAA2-09D6-4BB7-83CB-89C46915F14D}" presName="level2Shape" presStyleLbl="node2" presStyleIdx="0" presStyleCnt="4"/>
      <dgm:spPr/>
    </dgm:pt>
    <dgm:pt modelId="{212D9C1B-1824-465E-AA12-017FF9176697}" type="pres">
      <dgm:prSet presAssocID="{FF93EAA2-09D6-4BB7-83CB-89C46915F14D}" presName="hierChild3" presStyleCnt="0"/>
      <dgm:spPr/>
    </dgm:pt>
    <dgm:pt modelId="{4AB8BF22-6F84-4E18-98A3-53E7DCEE7236}" type="pres">
      <dgm:prSet presAssocID="{6746C133-13DB-4CD5-B772-A858B280D70E}" presName="Name19" presStyleLbl="parChTrans1D2" presStyleIdx="1" presStyleCnt="4"/>
      <dgm:spPr/>
    </dgm:pt>
    <dgm:pt modelId="{EE3E8551-137D-4055-9C19-A628DC1A1E4E}" type="pres">
      <dgm:prSet presAssocID="{25580CAE-2853-4703-B2BE-942BCE87C810}" presName="Name21" presStyleCnt="0"/>
      <dgm:spPr/>
    </dgm:pt>
    <dgm:pt modelId="{D3442736-FD17-4E2A-932F-3C73B0B1D26D}" type="pres">
      <dgm:prSet presAssocID="{25580CAE-2853-4703-B2BE-942BCE87C810}" presName="level2Shape" presStyleLbl="node2" presStyleIdx="1" presStyleCnt="4"/>
      <dgm:spPr/>
    </dgm:pt>
    <dgm:pt modelId="{29059222-CD1D-4EEE-9C86-CEBAE291C834}" type="pres">
      <dgm:prSet presAssocID="{25580CAE-2853-4703-B2BE-942BCE87C810}" presName="hierChild3" presStyleCnt="0"/>
      <dgm:spPr/>
    </dgm:pt>
    <dgm:pt modelId="{AFA2FDAC-B829-489D-A8B2-AD98AE7179DD}" type="pres">
      <dgm:prSet presAssocID="{CEA4CDFD-5C7D-4EEE-80C9-7AE1280147C1}" presName="Name19" presStyleLbl="parChTrans1D3" presStyleIdx="0" presStyleCnt="5"/>
      <dgm:spPr/>
    </dgm:pt>
    <dgm:pt modelId="{0794DFC0-2DC3-4D9F-9C4C-BF46C7CC49CF}" type="pres">
      <dgm:prSet presAssocID="{22805CDA-D3EF-43C4-BA8E-500C7777FD32}" presName="Name21" presStyleCnt="0"/>
      <dgm:spPr/>
    </dgm:pt>
    <dgm:pt modelId="{EE194001-EDA3-4678-9FF7-C7E4DBD698EA}" type="pres">
      <dgm:prSet presAssocID="{22805CDA-D3EF-43C4-BA8E-500C7777FD32}" presName="level2Shape" presStyleLbl="node3" presStyleIdx="0" presStyleCnt="5"/>
      <dgm:spPr/>
    </dgm:pt>
    <dgm:pt modelId="{AD783808-520E-4833-B104-69358468E9D2}" type="pres">
      <dgm:prSet presAssocID="{22805CDA-D3EF-43C4-BA8E-500C7777FD32}" presName="hierChild3" presStyleCnt="0"/>
      <dgm:spPr/>
    </dgm:pt>
    <dgm:pt modelId="{965DF014-5C03-4DDD-BC15-D084EAB6AF7D}" type="pres">
      <dgm:prSet presAssocID="{607715B9-0687-452D-AD1F-B478AAD7AB4A}" presName="Name19" presStyleLbl="parChTrans1D3" presStyleIdx="1" presStyleCnt="5"/>
      <dgm:spPr/>
    </dgm:pt>
    <dgm:pt modelId="{AA8B766E-385B-48EA-A58A-89A5434BE4D6}" type="pres">
      <dgm:prSet presAssocID="{161C95F2-F7AA-4C43-81D8-9AF4E5235F82}" presName="Name21" presStyleCnt="0"/>
      <dgm:spPr/>
    </dgm:pt>
    <dgm:pt modelId="{8CC81F3F-0824-4130-941F-158D4C8109D9}" type="pres">
      <dgm:prSet presAssocID="{161C95F2-F7AA-4C43-81D8-9AF4E5235F82}" presName="level2Shape" presStyleLbl="node3" presStyleIdx="1" presStyleCnt="5"/>
      <dgm:spPr/>
    </dgm:pt>
    <dgm:pt modelId="{3B8C6D90-FED7-4451-99C4-9DF45BA1D770}" type="pres">
      <dgm:prSet presAssocID="{161C95F2-F7AA-4C43-81D8-9AF4E5235F82}" presName="hierChild3" presStyleCnt="0"/>
      <dgm:spPr/>
    </dgm:pt>
    <dgm:pt modelId="{33EA7B44-0F54-4B92-B594-444B2850B349}" type="pres">
      <dgm:prSet presAssocID="{F147ED44-823F-4AB0-BCBB-AADAA105F6AC}" presName="Name19" presStyleLbl="parChTrans1D3" presStyleIdx="2" presStyleCnt="5"/>
      <dgm:spPr/>
    </dgm:pt>
    <dgm:pt modelId="{6FC493AA-E23D-49FE-949F-9AC4BBA21049}" type="pres">
      <dgm:prSet presAssocID="{F64F5F73-9D4A-4DCB-B6C5-CE73F6B205FC}" presName="Name21" presStyleCnt="0"/>
      <dgm:spPr/>
    </dgm:pt>
    <dgm:pt modelId="{A72CB1D9-4B2A-4FA2-A4AD-3B72436CACF4}" type="pres">
      <dgm:prSet presAssocID="{F64F5F73-9D4A-4DCB-B6C5-CE73F6B205FC}" presName="level2Shape" presStyleLbl="node3" presStyleIdx="2" presStyleCnt="5"/>
      <dgm:spPr/>
    </dgm:pt>
    <dgm:pt modelId="{52BC8C4C-F0AA-40DC-A13B-85EEB6B219CD}" type="pres">
      <dgm:prSet presAssocID="{F64F5F73-9D4A-4DCB-B6C5-CE73F6B205FC}" presName="hierChild3" presStyleCnt="0"/>
      <dgm:spPr/>
    </dgm:pt>
    <dgm:pt modelId="{3CEFFC28-9D10-4C42-9615-EAEF57621890}" type="pres">
      <dgm:prSet presAssocID="{E940ED02-9B7A-48D5-A461-607650B76D0D}" presName="Name19" presStyleLbl="parChTrans1D3" presStyleIdx="3" presStyleCnt="5"/>
      <dgm:spPr/>
    </dgm:pt>
    <dgm:pt modelId="{A37A5324-4176-4271-883A-5F27B5AF76DA}" type="pres">
      <dgm:prSet presAssocID="{7DECE51B-AAC8-43C2-803F-354CC1428D34}" presName="Name21" presStyleCnt="0"/>
      <dgm:spPr/>
    </dgm:pt>
    <dgm:pt modelId="{0A0646F8-9237-4D43-B5ED-940D75074B13}" type="pres">
      <dgm:prSet presAssocID="{7DECE51B-AAC8-43C2-803F-354CC1428D34}" presName="level2Shape" presStyleLbl="node3" presStyleIdx="3" presStyleCnt="5"/>
      <dgm:spPr/>
    </dgm:pt>
    <dgm:pt modelId="{852263D7-E361-46CD-9584-21FFFCD63577}" type="pres">
      <dgm:prSet presAssocID="{7DECE51B-AAC8-43C2-803F-354CC1428D34}" presName="hierChild3" presStyleCnt="0"/>
      <dgm:spPr/>
    </dgm:pt>
    <dgm:pt modelId="{A1907282-CC44-470B-862E-97B38BBEFE15}" type="pres">
      <dgm:prSet presAssocID="{5F1643AF-1505-41D1-85BD-7EA662268CA2}" presName="Name19" presStyleLbl="parChTrans1D4" presStyleIdx="0" presStyleCnt="1"/>
      <dgm:spPr/>
    </dgm:pt>
    <dgm:pt modelId="{2C2ABA47-3E47-4FB8-88A7-F82A357E6FE2}" type="pres">
      <dgm:prSet presAssocID="{6B5FE4D6-0C92-4763-A706-3781A34FBB1B}" presName="Name21" presStyleCnt="0"/>
      <dgm:spPr/>
    </dgm:pt>
    <dgm:pt modelId="{8AF6D662-8750-4536-AD3A-082FA948A317}" type="pres">
      <dgm:prSet presAssocID="{6B5FE4D6-0C92-4763-A706-3781A34FBB1B}" presName="level2Shape" presStyleLbl="node4" presStyleIdx="0" presStyleCnt="1"/>
      <dgm:spPr/>
    </dgm:pt>
    <dgm:pt modelId="{73F9B523-6069-41C5-A418-AF1405137412}" type="pres">
      <dgm:prSet presAssocID="{6B5FE4D6-0C92-4763-A706-3781A34FBB1B}" presName="hierChild3" presStyleCnt="0"/>
      <dgm:spPr/>
    </dgm:pt>
    <dgm:pt modelId="{53211F66-FF73-4746-956C-E8F2ED834FE3}" type="pres">
      <dgm:prSet presAssocID="{5DE70CA3-E241-4D4E-8918-2166795D73E6}" presName="Name19" presStyleLbl="parChTrans1D3" presStyleIdx="4" presStyleCnt="5"/>
      <dgm:spPr/>
    </dgm:pt>
    <dgm:pt modelId="{F784B679-AD44-4D2F-87DF-1B7154425505}" type="pres">
      <dgm:prSet presAssocID="{FEBA1149-6EFC-416C-A446-DDCB895EA74C}" presName="Name21" presStyleCnt="0"/>
      <dgm:spPr/>
    </dgm:pt>
    <dgm:pt modelId="{DC507484-D214-47D9-9D7F-9B91BAAA4767}" type="pres">
      <dgm:prSet presAssocID="{FEBA1149-6EFC-416C-A446-DDCB895EA74C}" presName="level2Shape" presStyleLbl="node3" presStyleIdx="4" presStyleCnt="5"/>
      <dgm:spPr/>
    </dgm:pt>
    <dgm:pt modelId="{3BD98AF5-A923-44FE-A2B4-DED43C829C17}" type="pres">
      <dgm:prSet presAssocID="{FEBA1149-6EFC-416C-A446-DDCB895EA74C}" presName="hierChild3" presStyleCnt="0"/>
      <dgm:spPr/>
    </dgm:pt>
    <dgm:pt modelId="{70270CA9-42B0-494B-9595-1D96998997DA}" type="pres">
      <dgm:prSet presAssocID="{DEB02BC5-79C8-4049-8A80-055DDB0E1B60}" presName="Name19" presStyleLbl="parChTrans1D2" presStyleIdx="2" presStyleCnt="4"/>
      <dgm:spPr/>
    </dgm:pt>
    <dgm:pt modelId="{257511FC-E9A2-4581-A42D-92B3A195253C}" type="pres">
      <dgm:prSet presAssocID="{378B2EA3-13AC-42EA-A008-0DD26C4B10C5}" presName="Name21" presStyleCnt="0"/>
      <dgm:spPr/>
    </dgm:pt>
    <dgm:pt modelId="{0EF0A23C-2E02-4603-8D02-9A8EAC62F168}" type="pres">
      <dgm:prSet presAssocID="{378B2EA3-13AC-42EA-A008-0DD26C4B10C5}" presName="level2Shape" presStyleLbl="node2" presStyleIdx="2" presStyleCnt="4"/>
      <dgm:spPr/>
    </dgm:pt>
    <dgm:pt modelId="{859E91E5-8BA8-46F6-AFEE-61223F76CDAC}" type="pres">
      <dgm:prSet presAssocID="{378B2EA3-13AC-42EA-A008-0DD26C4B10C5}" presName="hierChild3" presStyleCnt="0"/>
      <dgm:spPr/>
    </dgm:pt>
    <dgm:pt modelId="{F15F3483-D04F-4758-984A-5A4BE6B10BC0}" type="pres">
      <dgm:prSet presAssocID="{1041F2CD-4433-4938-BC3B-043721B7AE10}" presName="Name19" presStyleLbl="parChTrans1D2" presStyleIdx="3" presStyleCnt="4"/>
      <dgm:spPr/>
    </dgm:pt>
    <dgm:pt modelId="{899AB5CC-5DEA-4E80-A54D-12E081626278}" type="pres">
      <dgm:prSet presAssocID="{254952CE-2C5D-4DAA-8B51-54351C542FF3}" presName="Name21" presStyleCnt="0"/>
      <dgm:spPr/>
    </dgm:pt>
    <dgm:pt modelId="{85FC4036-22AD-4DEE-83F6-DCE9CBABB06A}" type="pres">
      <dgm:prSet presAssocID="{254952CE-2C5D-4DAA-8B51-54351C542FF3}" presName="level2Shape" presStyleLbl="node2" presStyleIdx="3" presStyleCnt="4"/>
      <dgm:spPr/>
    </dgm:pt>
    <dgm:pt modelId="{8C53DB11-171D-4F58-B8E6-DEA333680C33}" type="pres">
      <dgm:prSet presAssocID="{254952CE-2C5D-4DAA-8B51-54351C542FF3}" presName="hierChild3" presStyleCnt="0"/>
      <dgm:spPr/>
    </dgm:pt>
    <dgm:pt modelId="{07EFE3E1-08AD-408B-852A-E0281D31A918}" type="pres">
      <dgm:prSet presAssocID="{73C5E156-E5B7-48E6-91FC-5BDA734E6680}" presName="bgShapesFlow" presStyleCnt="0"/>
      <dgm:spPr/>
    </dgm:pt>
  </dgm:ptLst>
  <dgm:cxnLst>
    <dgm:cxn modelId="{73F46904-A517-4D5C-8E5C-C0466C86B209}" type="presOf" srcId="{378B2EA3-13AC-42EA-A008-0DD26C4B10C5}" destId="{0EF0A23C-2E02-4603-8D02-9A8EAC62F168}" srcOrd="0" destOrd="0" presId="urn:microsoft.com/office/officeart/2005/8/layout/hierarchy6"/>
    <dgm:cxn modelId="{F450530F-FF13-4019-B356-A1E18870D3DE}" type="presOf" srcId="{CEA4CDFD-5C7D-4EEE-80C9-7AE1280147C1}" destId="{AFA2FDAC-B829-489D-A8B2-AD98AE7179DD}" srcOrd="0" destOrd="0" presId="urn:microsoft.com/office/officeart/2005/8/layout/hierarchy6"/>
    <dgm:cxn modelId="{80C46C12-B7CE-4D22-AC3A-456C6B658436}" srcId="{25580CAE-2853-4703-B2BE-942BCE87C810}" destId="{FEBA1149-6EFC-416C-A446-DDCB895EA74C}" srcOrd="4" destOrd="0" parTransId="{5DE70CA3-E241-4D4E-8918-2166795D73E6}" sibTransId="{0C182277-738E-49AD-9B75-1F4A26D2D7A3}"/>
    <dgm:cxn modelId="{384CE917-3B65-40D3-8CE2-5B61C9FB269C}" srcId="{25580CAE-2853-4703-B2BE-942BCE87C810}" destId="{7DECE51B-AAC8-43C2-803F-354CC1428D34}" srcOrd="3" destOrd="0" parTransId="{E940ED02-9B7A-48D5-A461-607650B76D0D}" sibTransId="{5A240520-C18B-41A1-BCD2-B76E91F444BC}"/>
    <dgm:cxn modelId="{52AA6422-D8CF-461F-AF32-BCDE609276A2}" type="presOf" srcId="{FEBA1149-6EFC-416C-A446-DDCB895EA74C}" destId="{DC507484-D214-47D9-9D7F-9B91BAAA4767}" srcOrd="0" destOrd="0" presId="urn:microsoft.com/office/officeart/2005/8/layout/hierarchy6"/>
    <dgm:cxn modelId="{70996523-1551-4ABD-9DB4-6A62984D6F63}" type="presOf" srcId="{6B5FE4D6-0C92-4763-A706-3781A34FBB1B}" destId="{8AF6D662-8750-4536-AD3A-082FA948A317}" srcOrd="0" destOrd="0" presId="urn:microsoft.com/office/officeart/2005/8/layout/hierarchy6"/>
    <dgm:cxn modelId="{47F7FA23-2903-4E63-A2DA-5E14DFB956C6}" type="presOf" srcId="{DEB02BC5-79C8-4049-8A80-055DDB0E1B60}" destId="{70270CA9-42B0-494B-9595-1D96998997DA}" srcOrd="0" destOrd="0" presId="urn:microsoft.com/office/officeart/2005/8/layout/hierarchy6"/>
    <dgm:cxn modelId="{43F5C734-DC32-4252-A467-BC9057117FB5}" srcId="{25580CAE-2853-4703-B2BE-942BCE87C810}" destId="{161C95F2-F7AA-4C43-81D8-9AF4E5235F82}" srcOrd="1" destOrd="0" parTransId="{607715B9-0687-452D-AD1F-B478AAD7AB4A}" sibTransId="{420C92D2-1755-4C32-A85A-477AF48E1114}"/>
    <dgm:cxn modelId="{7891FD37-E435-47C8-832E-162ABFA48947}" type="presOf" srcId="{254952CE-2C5D-4DAA-8B51-54351C542FF3}" destId="{85FC4036-22AD-4DEE-83F6-DCE9CBABB06A}" srcOrd="0" destOrd="0" presId="urn:microsoft.com/office/officeart/2005/8/layout/hierarchy6"/>
    <dgm:cxn modelId="{C295075C-A165-4063-BE2E-849E1944CB26}" srcId="{73C5E156-E5B7-48E6-91FC-5BDA734E6680}" destId="{CB7D10A7-E43A-4CED-B251-F39E3E5309FE}" srcOrd="0" destOrd="0" parTransId="{3C91B126-9916-49AC-AA12-B62749D56774}" sibTransId="{88AFE221-6F93-4F03-B0C0-3346599EE25A}"/>
    <dgm:cxn modelId="{C4C6AC5E-F394-43F6-897F-03AE24FACE27}" srcId="{CB7D10A7-E43A-4CED-B251-F39E3E5309FE}" destId="{378B2EA3-13AC-42EA-A008-0DD26C4B10C5}" srcOrd="2" destOrd="0" parTransId="{DEB02BC5-79C8-4049-8A80-055DDB0E1B60}" sibTransId="{9F28801E-292C-4E55-8DB2-9CC470C5BA1C}"/>
    <dgm:cxn modelId="{622AAD62-E544-4C42-B954-4089418A6743}" type="presOf" srcId="{F147ED44-823F-4AB0-BCBB-AADAA105F6AC}" destId="{33EA7B44-0F54-4B92-B594-444B2850B349}" srcOrd="0" destOrd="0" presId="urn:microsoft.com/office/officeart/2005/8/layout/hierarchy6"/>
    <dgm:cxn modelId="{3F02BC67-232E-46DD-A2B8-FCDDA495C055}" type="presOf" srcId="{22805CDA-D3EF-43C4-BA8E-500C7777FD32}" destId="{EE194001-EDA3-4678-9FF7-C7E4DBD698EA}" srcOrd="0" destOrd="0" presId="urn:microsoft.com/office/officeart/2005/8/layout/hierarchy6"/>
    <dgm:cxn modelId="{ECD9264F-99EE-43BA-86F1-B84BF8255FCE}" srcId="{CB7D10A7-E43A-4CED-B251-F39E3E5309FE}" destId="{FF93EAA2-09D6-4BB7-83CB-89C46915F14D}" srcOrd="0" destOrd="0" parTransId="{6633B369-E1E7-4EFD-B8F1-E80AC5A0B708}" sibTransId="{1D66ECC2-BD93-452A-A265-3C4CD80DC9FA}"/>
    <dgm:cxn modelId="{56425571-6132-46BB-9841-D2F33B572150}" type="presOf" srcId="{7DECE51B-AAC8-43C2-803F-354CC1428D34}" destId="{0A0646F8-9237-4D43-B5ED-940D75074B13}" srcOrd="0" destOrd="0" presId="urn:microsoft.com/office/officeart/2005/8/layout/hierarchy6"/>
    <dgm:cxn modelId="{2B168674-CD55-4000-8601-B03E63C0A92E}" srcId="{CB7D10A7-E43A-4CED-B251-F39E3E5309FE}" destId="{254952CE-2C5D-4DAA-8B51-54351C542FF3}" srcOrd="3" destOrd="0" parTransId="{1041F2CD-4433-4938-BC3B-043721B7AE10}" sibTransId="{06C7A5C9-F964-4EF1-8CB9-41F98F5CD971}"/>
    <dgm:cxn modelId="{AFC8A377-8B4C-4365-BA73-30B35C3A3AF6}" type="presOf" srcId="{FF93EAA2-09D6-4BB7-83CB-89C46915F14D}" destId="{C376DE22-8BB2-4F5E-9883-0B6FF621B426}" srcOrd="0" destOrd="0" presId="urn:microsoft.com/office/officeart/2005/8/layout/hierarchy6"/>
    <dgm:cxn modelId="{A4AD547C-AF6B-4B77-B07F-4BA60F79A1F7}" srcId="{7DECE51B-AAC8-43C2-803F-354CC1428D34}" destId="{6B5FE4D6-0C92-4763-A706-3781A34FBB1B}" srcOrd="0" destOrd="0" parTransId="{5F1643AF-1505-41D1-85BD-7EA662268CA2}" sibTransId="{4A8E7F8D-5644-4399-BA05-E37F5E8F88D3}"/>
    <dgm:cxn modelId="{1F592389-7A0C-4DFF-BC4C-3D25689015B9}" type="presOf" srcId="{E940ED02-9B7A-48D5-A461-607650B76D0D}" destId="{3CEFFC28-9D10-4C42-9615-EAEF57621890}" srcOrd="0" destOrd="0" presId="urn:microsoft.com/office/officeart/2005/8/layout/hierarchy6"/>
    <dgm:cxn modelId="{80541E98-055F-435F-9177-C4CABC15491F}" srcId="{CB7D10A7-E43A-4CED-B251-F39E3E5309FE}" destId="{25580CAE-2853-4703-B2BE-942BCE87C810}" srcOrd="1" destOrd="0" parTransId="{6746C133-13DB-4CD5-B772-A858B280D70E}" sibTransId="{F2BA37B4-7A04-49F7-B42C-7793AF06E12A}"/>
    <dgm:cxn modelId="{0F958F9C-6A2E-4E63-880A-BC15A65F1CC8}" type="presOf" srcId="{161C95F2-F7AA-4C43-81D8-9AF4E5235F82}" destId="{8CC81F3F-0824-4130-941F-158D4C8109D9}" srcOrd="0" destOrd="0" presId="urn:microsoft.com/office/officeart/2005/8/layout/hierarchy6"/>
    <dgm:cxn modelId="{7C22E1A2-31F6-4071-8FB8-9D193851D1D4}" type="presOf" srcId="{73C5E156-E5B7-48E6-91FC-5BDA734E6680}" destId="{C8F0F374-DB37-4DA0-B889-8C18AA491E13}" srcOrd="0" destOrd="0" presId="urn:microsoft.com/office/officeart/2005/8/layout/hierarchy6"/>
    <dgm:cxn modelId="{62FA5CA7-7F6A-41F7-8A52-19F81A500124}" type="presOf" srcId="{5F1643AF-1505-41D1-85BD-7EA662268CA2}" destId="{A1907282-CC44-470B-862E-97B38BBEFE15}" srcOrd="0" destOrd="0" presId="urn:microsoft.com/office/officeart/2005/8/layout/hierarchy6"/>
    <dgm:cxn modelId="{77B569AE-2E84-40AD-8AAA-D1FC8BC57819}" type="presOf" srcId="{5DE70CA3-E241-4D4E-8918-2166795D73E6}" destId="{53211F66-FF73-4746-956C-E8F2ED834FE3}" srcOrd="0" destOrd="0" presId="urn:microsoft.com/office/officeart/2005/8/layout/hierarchy6"/>
    <dgm:cxn modelId="{B8FAEFB1-7701-48CE-A88B-5905244CB727}" type="presOf" srcId="{6633B369-E1E7-4EFD-B8F1-E80AC5A0B708}" destId="{6101E455-6051-4E2C-B68B-1030DC914FC6}" srcOrd="0" destOrd="0" presId="urn:microsoft.com/office/officeart/2005/8/layout/hierarchy6"/>
    <dgm:cxn modelId="{E382B9BE-21DD-4D41-9186-FECFA01D1DAB}" type="presOf" srcId="{25580CAE-2853-4703-B2BE-942BCE87C810}" destId="{D3442736-FD17-4E2A-932F-3C73B0B1D26D}" srcOrd="0" destOrd="0" presId="urn:microsoft.com/office/officeart/2005/8/layout/hierarchy6"/>
    <dgm:cxn modelId="{C7B0FABF-FA03-40B8-8951-2CA6288FC962}" type="presOf" srcId="{F64F5F73-9D4A-4DCB-B6C5-CE73F6B205FC}" destId="{A72CB1D9-4B2A-4FA2-A4AD-3B72436CACF4}" srcOrd="0" destOrd="0" presId="urn:microsoft.com/office/officeart/2005/8/layout/hierarchy6"/>
    <dgm:cxn modelId="{49BD94C0-EE32-497B-A187-3212641116CE}" type="presOf" srcId="{6746C133-13DB-4CD5-B772-A858B280D70E}" destId="{4AB8BF22-6F84-4E18-98A3-53E7DCEE7236}" srcOrd="0" destOrd="0" presId="urn:microsoft.com/office/officeart/2005/8/layout/hierarchy6"/>
    <dgm:cxn modelId="{F8B262CF-B94D-4E98-BF3D-700434C33D5E}" srcId="{25580CAE-2853-4703-B2BE-942BCE87C810}" destId="{F64F5F73-9D4A-4DCB-B6C5-CE73F6B205FC}" srcOrd="2" destOrd="0" parTransId="{F147ED44-823F-4AB0-BCBB-AADAA105F6AC}" sibTransId="{239917D9-D332-46A0-A4BA-FEC40AE425ED}"/>
    <dgm:cxn modelId="{264DB7D1-94F9-4168-8F8B-BF53AD224CCB}" type="presOf" srcId="{CB7D10A7-E43A-4CED-B251-F39E3E5309FE}" destId="{938A5FF2-7A0A-4D78-9405-DAD102422EAB}" srcOrd="0" destOrd="0" presId="urn:microsoft.com/office/officeart/2005/8/layout/hierarchy6"/>
    <dgm:cxn modelId="{79BCE8D3-9C89-4D94-A7B3-AC7952C8E01A}" type="presOf" srcId="{607715B9-0687-452D-AD1F-B478AAD7AB4A}" destId="{965DF014-5C03-4DDD-BC15-D084EAB6AF7D}" srcOrd="0" destOrd="0" presId="urn:microsoft.com/office/officeart/2005/8/layout/hierarchy6"/>
    <dgm:cxn modelId="{B66DA5DF-A556-403D-9B1D-57FE46905B82}" type="presOf" srcId="{1041F2CD-4433-4938-BC3B-043721B7AE10}" destId="{F15F3483-D04F-4758-984A-5A4BE6B10BC0}" srcOrd="0" destOrd="0" presId="urn:microsoft.com/office/officeart/2005/8/layout/hierarchy6"/>
    <dgm:cxn modelId="{6A46D1E3-5258-4885-8FBA-B541A1244E26}" srcId="{25580CAE-2853-4703-B2BE-942BCE87C810}" destId="{22805CDA-D3EF-43C4-BA8E-500C7777FD32}" srcOrd="0" destOrd="0" parTransId="{CEA4CDFD-5C7D-4EEE-80C9-7AE1280147C1}" sibTransId="{34D896D8-FA7A-4378-B224-7B0F7B71CDD4}"/>
    <dgm:cxn modelId="{93FC6764-43B7-463B-ADEF-EAC0C4D5DEA8}" type="presParOf" srcId="{C8F0F374-DB37-4DA0-B889-8C18AA491E13}" destId="{66160F73-5921-45F2-966C-76DEB670B3E7}" srcOrd="0" destOrd="0" presId="urn:microsoft.com/office/officeart/2005/8/layout/hierarchy6"/>
    <dgm:cxn modelId="{86B54D87-CBC8-417D-AB10-DE181B3BDBBB}" type="presParOf" srcId="{66160F73-5921-45F2-966C-76DEB670B3E7}" destId="{65069A24-0E9D-4060-A726-54C7617F0E35}" srcOrd="0" destOrd="0" presId="urn:microsoft.com/office/officeart/2005/8/layout/hierarchy6"/>
    <dgm:cxn modelId="{424C216B-0D18-467C-9D28-A14AE6E71747}" type="presParOf" srcId="{65069A24-0E9D-4060-A726-54C7617F0E35}" destId="{049CF908-9007-4AF0-977B-E9F7D7827AE6}" srcOrd="0" destOrd="0" presId="urn:microsoft.com/office/officeart/2005/8/layout/hierarchy6"/>
    <dgm:cxn modelId="{7B63BFC2-5F10-4D79-94CE-7B9A25F07EAA}" type="presParOf" srcId="{049CF908-9007-4AF0-977B-E9F7D7827AE6}" destId="{938A5FF2-7A0A-4D78-9405-DAD102422EAB}" srcOrd="0" destOrd="0" presId="urn:microsoft.com/office/officeart/2005/8/layout/hierarchy6"/>
    <dgm:cxn modelId="{FC4C40F3-FEFA-4862-A5D4-8C6BF273DDDC}" type="presParOf" srcId="{049CF908-9007-4AF0-977B-E9F7D7827AE6}" destId="{3505B151-483C-48D5-BF85-9624F5CEB4C0}" srcOrd="1" destOrd="0" presId="urn:microsoft.com/office/officeart/2005/8/layout/hierarchy6"/>
    <dgm:cxn modelId="{19DAD76F-7920-454D-8C1F-09365AED8000}" type="presParOf" srcId="{3505B151-483C-48D5-BF85-9624F5CEB4C0}" destId="{6101E455-6051-4E2C-B68B-1030DC914FC6}" srcOrd="0" destOrd="0" presId="urn:microsoft.com/office/officeart/2005/8/layout/hierarchy6"/>
    <dgm:cxn modelId="{4F6E0D7A-A105-4A10-9D73-A47BC17046D9}" type="presParOf" srcId="{3505B151-483C-48D5-BF85-9624F5CEB4C0}" destId="{5EA798FE-0E30-49E2-BDBA-50106C0B5C8B}" srcOrd="1" destOrd="0" presId="urn:microsoft.com/office/officeart/2005/8/layout/hierarchy6"/>
    <dgm:cxn modelId="{2879BE16-DDA0-4FC9-9505-13BF8C99BA8D}" type="presParOf" srcId="{5EA798FE-0E30-49E2-BDBA-50106C0B5C8B}" destId="{C376DE22-8BB2-4F5E-9883-0B6FF621B426}" srcOrd="0" destOrd="0" presId="urn:microsoft.com/office/officeart/2005/8/layout/hierarchy6"/>
    <dgm:cxn modelId="{EA810A53-6DFE-411E-A5C5-F9809DA5D9F9}" type="presParOf" srcId="{5EA798FE-0E30-49E2-BDBA-50106C0B5C8B}" destId="{212D9C1B-1824-465E-AA12-017FF9176697}" srcOrd="1" destOrd="0" presId="urn:microsoft.com/office/officeart/2005/8/layout/hierarchy6"/>
    <dgm:cxn modelId="{BBD7A04D-365C-4CE8-9AA6-9789201724C3}" type="presParOf" srcId="{3505B151-483C-48D5-BF85-9624F5CEB4C0}" destId="{4AB8BF22-6F84-4E18-98A3-53E7DCEE7236}" srcOrd="2" destOrd="0" presId="urn:microsoft.com/office/officeart/2005/8/layout/hierarchy6"/>
    <dgm:cxn modelId="{A18D2D9D-534F-4666-8976-C24BEE782B61}" type="presParOf" srcId="{3505B151-483C-48D5-BF85-9624F5CEB4C0}" destId="{EE3E8551-137D-4055-9C19-A628DC1A1E4E}" srcOrd="3" destOrd="0" presId="urn:microsoft.com/office/officeart/2005/8/layout/hierarchy6"/>
    <dgm:cxn modelId="{D80AB0BB-934D-4CA2-85A6-AF0E9EE6CCAF}" type="presParOf" srcId="{EE3E8551-137D-4055-9C19-A628DC1A1E4E}" destId="{D3442736-FD17-4E2A-932F-3C73B0B1D26D}" srcOrd="0" destOrd="0" presId="urn:microsoft.com/office/officeart/2005/8/layout/hierarchy6"/>
    <dgm:cxn modelId="{9B090538-8A3C-4C46-A5B0-3E572B03500D}" type="presParOf" srcId="{EE3E8551-137D-4055-9C19-A628DC1A1E4E}" destId="{29059222-CD1D-4EEE-9C86-CEBAE291C834}" srcOrd="1" destOrd="0" presId="urn:microsoft.com/office/officeart/2005/8/layout/hierarchy6"/>
    <dgm:cxn modelId="{658B694D-5B5E-4559-B30A-7F930A23010A}" type="presParOf" srcId="{29059222-CD1D-4EEE-9C86-CEBAE291C834}" destId="{AFA2FDAC-B829-489D-A8B2-AD98AE7179DD}" srcOrd="0" destOrd="0" presId="urn:microsoft.com/office/officeart/2005/8/layout/hierarchy6"/>
    <dgm:cxn modelId="{19AC3370-3547-4422-B50C-AA93D127A476}" type="presParOf" srcId="{29059222-CD1D-4EEE-9C86-CEBAE291C834}" destId="{0794DFC0-2DC3-4D9F-9C4C-BF46C7CC49CF}" srcOrd="1" destOrd="0" presId="urn:microsoft.com/office/officeart/2005/8/layout/hierarchy6"/>
    <dgm:cxn modelId="{A9775041-77AE-4D1B-BC01-66FABE3382DA}" type="presParOf" srcId="{0794DFC0-2DC3-4D9F-9C4C-BF46C7CC49CF}" destId="{EE194001-EDA3-4678-9FF7-C7E4DBD698EA}" srcOrd="0" destOrd="0" presId="urn:microsoft.com/office/officeart/2005/8/layout/hierarchy6"/>
    <dgm:cxn modelId="{4F746669-FABC-4BA6-A86D-D1A4C40FADDD}" type="presParOf" srcId="{0794DFC0-2DC3-4D9F-9C4C-BF46C7CC49CF}" destId="{AD783808-520E-4833-B104-69358468E9D2}" srcOrd="1" destOrd="0" presId="urn:microsoft.com/office/officeart/2005/8/layout/hierarchy6"/>
    <dgm:cxn modelId="{2F2F53E9-B05D-4870-BDA6-945822EB3759}" type="presParOf" srcId="{29059222-CD1D-4EEE-9C86-CEBAE291C834}" destId="{965DF014-5C03-4DDD-BC15-D084EAB6AF7D}" srcOrd="2" destOrd="0" presId="urn:microsoft.com/office/officeart/2005/8/layout/hierarchy6"/>
    <dgm:cxn modelId="{BC01E51B-2036-449A-A160-841978A1CA00}" type="presParOf" srcId="{29059222-CD1D-4EEE-9C86-CEBAE291C834}" destId="{AA8B766E-385B-48EA-A58A-89A5434BE4D6}" srcOrd="3" destOrd="0" presId="urn:microsoft.com/office/officeart/2005/8/layout/hierarchy6"/>
    <dgm:cxn modelId="{B8E11C93-2426-4362-8189-6CC1BECE2345}" type="presParOf" srcId="{AA8B766E-385B-48EA-A58A-89A5434BE4D6}" destId="{8CC81F3F-0824-4130-941F-158D4C8109D9}" srcOrd="0" destOrd="0" presId="urn:microsoft.com/office/officeart/2005/8/layout/hierarchy6"/>
    <dgm:cxn modelId="{5760F858-5A94-4804-B4FD-74A9D10377A1}" type="presParOf" srcId="{AA8B766E-385B-48EA-A58A-89A5434BE4D6}" destId="{3B8C6D90-FED7-4451-99C4-9DF45BA1D770}" srcOrd="1" destOrd="0" presId="urn:microsoft.com/office/officeart/2005/8/layout/hierarchy6"/>
    <dgm:cxn modelId="{1709009D-B28A-491E-A168-8240ADDABAFB}" type="presParOf" srcId="{29059222-CD1D-4EEE-9C86-CEBAE291C834}" destId="{33EA7B44-0F54-4B92-B594-444B2850B349}" srcOrd="4" destOrd="0" presId="urn:microsoft.com/office/officeart/2005/8/layout/hierarchy6"/>
    <dgm:cxn modelId="{4CD5CDFA-98E2-4BC8-A028-34C594E6233C}" type="presParOf" srcId="{29059222-CD1D-4EEE-9C86-CEBAE291C834}" destId="{6FC493AA-E23D-49FE-949F-9AC4BBA21049}" srcOrd="5" destOrd="0" presId="urn:microsoft.com/office/officeart/2005/8/layout/hierarchy6"/>
    <dgm:cxn modelId="{B2A29C5B-F879-49B7-95DD-465EE6E7B1AB}" type="presParOf" srcId="{6FC493AA-E23D-49FE-949F-9AC4BBA21049}" destId="{A72CB1D9-4B2A-4FA2-A4AD-3B72436CACF4}" srcOrd="0" destOrd="0" presId="urn:microsoft.com/office/officeart/2005/8/layout/hierarchy6"/>
    <dgm:cxn modelId="{03234CF4-2695-4AAC-B147-57EEFA68BD50}" type="presParOf" srcId="{6FC493AA-E23D-49FE-949F-9AC4BBA21049}" destId="{52BC8C4C-F0AA-40DC-A13B-85EEB6B219CD}" srcOrd="1" destOrd="0" presId="urn:microsoft.com/office/officeart/2005/8/layout/hierarchy6"/>
    <dgm:cxn modelId="{17DB3BF3-62F6-4C9B-9966-10AB18BC8561}" type="presParOf" srcId="{29059222-CD1D-4EEE-9C86-CEBAE291C834}" destId="{3CEFFC28-9D10-4C42-9615-EAEF57621890}" srcOrd="6" destOrd="0" presId="urn:microsoft.com/office/officeart/2005/8/layout/hierarchy6"/>
    <dgm:cxn modelId="{18EC1798-8FA1-43FE-9BFE-3E95D33AAD35}" type="presParOf" srcId="{29059222-CD1D-4EEE-9C86-CEBAE291C834}" destId="{A37A5324-4176-4271-883A-5F27B5AF76DA}" srcOrd="7" destOrd="0" presId="urn:microsoft.com/office/officeart/2005/8/layout/hierarchy6"/>
    <dgm:cxn modelId="{5C802BD7-7EC2-4978-B52A-A0C8E79BEE46}" type="presParOf" srcId="{A37A5324-4176-4271-883A-5F27B5AF76DA}" destId="{0A0646F8-9237-4D43-B5ED-940D75074B13}" srcOrd="0" destOrd="0" presId="urn:microsoft.com/office/officeart/2005/8/layout/hierarchy6"/>
    <dgm:cxn modelId="{0A60508B-5E84-4F48-B004-9C5B40D3FA17}" type="presParOf" srcId="{A37A5324-4176-4271-883A-5F27B5AF76DA}" destId="{852263D7-E361-46CD-9584-21FFFCD63577}" srcOrd="1" destOrd="0" presId="urn:microsoft.com/office/officeart/2005/8/layout/hierarchy6"/>
    <dgm:cxn modelId="{873D9C13-1856-45A5-ACF0-2A1459266905}" type="presParOf" srcId="{852263D7-E361-46CD-9584-21FFFCD63577}" destId="{A1907282-CC44-470B-862E-97B38BBEFE15}" srcOrd="0" destOrd="0" presId="urn:microsoft.com/office/officeart/2005/8/layout/hierarchy6"/>
    <dgm:cxn modelId="{E7867E39-0989-484E-904F-005FE92EFD33}" type="presParOf" srcId="{852263D7-E361-46CD-9584-21FFFCD63577}" destId="{2C2ABA47-3E47-4FB8-88A7-F82A357E6FE2}" srcOrd="1" destOrd="0" presId="urn:microsoft.com/office/officeart/2005/8/layout/hierarchy6"/>
    <dgm:cxn modelId="{B2DF8AC4-6778-44AC-BD50-C7D9D3B19D53}" type="presParOf" srcId="{2C2ABA47-3E47-4FB8-88A7-F82A357E6FE2}" destId="{8AF6D662-8750-4536-AD3A-082FA948A317}" srcOrd="0" destOrd="0" presId="urn:microsoft.com/office/officeart/2005/8/layout/hierarchy6"/>
    <dgm:cxn modelId="{4CDE4E10-4FD6-47A7-83B4-C07FE70854AC}" type="presParOf" srcId="{2C2ABA47-3E47-4FB8-88A7-F82A357E6FE2}" destId="{73F9B523-6069-41C5-A418-AF1405137412}" srcOrd="1" destOrd="0" presId="urn:microsoft.com/office/officeart/2005/8/layout/hierarchy6"/>
    <dgm:cxn modelId="{D5A5DCDA-FC72-4ABE-B828-9A3C6A9BFC8A}" type="presParOf" srcId="{29059222-CD1D-4EEE-9C86-CEBAE291C834}" destId="{53211F66-FF73-4746-956C-E8F2ED834FE3}" srcOrd="8" destOrd="0" presId="urn:microsoft.com/office/officeart/2005/8/layout/hierarchy6"/>
    <dgm:cxn modelId="{F8A2DA27-08FF-4F1E-9274-9E69D4A9BCF6}" type="presParOf" srcId="{29059222-CD1D-4EEE-9C86-CEBAE291C834}" destId="{F784B679-AD44-4D2F-87DF-1B7154425505}" srcOrd="9" destOrd="0" presId="urn:microsoft.com/office/officeart/2005/8/layout/hierarchy6"/>
    <dgm:cxn modelId="{78660789-0902-4358-A8BD-871C86C4EC20}" type="presParOf" srcId="{F784B679-AD44-4D2F-87DF-1B7154425505}" destId="{DC507484-D214-47D9-9D7F-9B91BAAA4767}" srcOrd="0" destOrd="0" presId="urn:microsoft.com/office/officeart/2005/8/layout/hierarchy6"/>
    <dgm:cxn modelId="{357A73D9-89E1-48B6-866A-818FE55A3846}" type="presParOf" srcId="{F784B679-AD44-4D2F-87DF-1B7154425505}" destId="{3BD98AF5-A923-44FE-A2B4-DED43C829C17}" srcOrd="1" destOrd="0" presId="urn:microsoft.com/office/officeart/2005/8/layout/hierarchy6"/>
    <dgm:cxn modelId="{6D96E376-6DC2-4EE1-858F-64C55896D323}" type="presParOf" srcId="{3505B151-483C-48D5-BF85-9624F5CEB4C0}" destId="{70270CA9-42B0-494B-9595-1D96998997DA}" srcOrd="4" destOrd="0" presId="urn:microsoft.com/office/officeart/2005/8/layout/hierarchy6"/>
    <dgm:cxn modelId="{3D3799DB-9033-44C4-B8E1-BBE69E680A36}" type="presParOf" srcId="{3505B151-483C-48D5-BF85-9624F5CEB4C0}" destId="{257511FC-E9A2-4581-A42D-92B3A195253C}" srcOrd="5" destOrd="0" presId="urn:microsoft.com/office/officeart/2005/8/layout/hierarchy6"/>
    <dgm:cxn modelId="{06029B8A-B6BD-4B09-A9FA-64C8BE58D801}" type="presParOf" srcId="{257511FC-E9A2-4581-A42D-92B3A195253C}" destId="{0EF0A23C-2E02-4603-8D02-9A8EAC62F168}" srcOrd="0" destOrd="0" presId="urn:microsoft.com/office/officeart/2005/8/layout/hierarchy6"/>
    <dgm:cxn modelId="{4A87BF16-0EAE-4881-B6B3-8A970C7A66A9}" type="presParOf" srcId="{257511FC-E9A2-4581-A42D-92B3A195253C}" destId="{859E91E5-8BA8-46F6-AFEE-61223F76CDAC}" srcOrd="1" destOrd="0" presId="urn:microsoft.com/office/officeart/2005/8/layout/hierarchy6"/>
    <dgm:cxn modelId="{2834BD8C-71C5-43B2-90D5-24E1020F518A}" type="presParOf" srcId="{3505B151-483C-48D5-BF85-9624F5CEB4C0}" destId="{F15F3483-D04F-4758-984A-5A4BE6B10BC0}" srcOrd="6" destOrd="0" presId="urn:microsoft.com/office/officeart/2005/8/layout/hierarchy6"/>
    <dgm:cxn modelId="{3249E5A7-807D-4471-BEF4-A4D4C5AB1C3F}" type="presParOf" srcId="{3505B151-483C-48D5-BF85-9624F5CEB4C0}" destId="{899AB5CC-5DEA-4E80-A54D-12E081626278}" srcOrd="7" destOrd="0" presId="urn:microsoft.com/office/officeart/2005/8/layout/hierarchy6"/>
    <dgm:cxn modelId="{54111204-B54E-4DED-BD0A-E85FBD6B79AC}" type="presParOf" srcId="{899AB5CC-5DEA-4E80-A54D-12E081626278}" destId="{85FC4036-22AD-4DEE-83F6-DCE9CBABB06A}" srcOrd="0" destOrd="0" presId="urn:microsoft.com/office/officeart/2005/8/layout/hierarchy6"/>
    <dgm:cxn modelId="{7CA1C624-5C85-4877-9216-A376F9E5E778}" type="presParOf" srcId="{899AB5CC-5DEA-4E80-A54D-12E081626278}" destId="{8C53DB11-171D-4F58-B8E6-DEA333680C33}" srcOrd="1" destOrd="0" presId="urn:microsoft.com/office/officeart/2005/8/layout/hierarchy6"/>
    <dgm:cxn modelId="{49608E15-CF5E-4624-A8D1-685F0B6B717E}" type="presParOf" srcId="{C8F0F374-DB37-4DA0-B889-8C18AA491E13}" destId="{07EFE3E1-08AD-408B-852A-E0281D31A9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3C5E156-E5B7-48E6-91FC-5BDA734E6680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D10A7-E43A-4CED-B251-F39E3E5309FE}">
      <dgm:prSet phldrT="[Text]"/>
      <dgm:spPr>
        <a:solidFill>
          <a:srgbClr val="697688"/>
        </a:solidFill>
        <a:ln w="28575">
          <a:noFill/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F1TENTH Chassis</a:t>
          </a:r>
        </a:p>
      </dgm:t>
    </dgm:pt>
    <dgm:pt modelId="{3C91B126-9916-49AC-AA12-B62749D56774}" type="parTrans" cxnId="{C295075C-A165-4063-BE2E-849E1944CB26}">
      <dgm:prSet/>
      <dgm:spPr/>
      <dgm:t>
        <a:bodyPr/>
        <a:lstStyle/>
        <a:p>
          <a:endParaRPr lang="en-US"/>
        </a:p>
      </dgm:t>
    </dgm:pt>
    <dgm:pt modelId="{88AFE221-6F93-4F03-B0C0-3346599EE25A}" type="sibTrans" cxnId="{C295075C-A165-4063-BE2E-849E1944CB26}">
      <dgm:prSet/>
      <dgm:spPr/>
      <dgm:t>
        <a:bodyPr/>
        <a:lstStyle/>
        <a:p>
          <a:endParaRPr lang="en-US"/>
        </a:p>
      </dgm:t>
    </dgm:pt>
    <dgm:pt modelId="{FF93EAA2-09D6-4BB7-83CB-89C46915F14D}">
      <dgm:prSet phldrT="[Text]"/>
      <dgm:spPr>
        <a:solidFill>
          <a:srgbClr val="F5B98F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Movement</a:t>
          </a:r>
        </a:p>
      </dgm:t>
    </dgm:pt>
    <dgm:pt modelId="{6633B369-E1E7-4EFD-B8F1-E80AC5A0B708}" type="parTrans" cxnId="{ECD9264F-99EE-43BA-86F1-B84BF8255FCE}">
      <dgm:prSet/>
      <dgm:spPr>
        <a:solidFill>
          <a:srgbClr val="F3AD8B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1D66ECC2-BD93-452A-A265-3C4CD80DC9FA}" type="sibTrans" cxnId="{ECD9264F-99EE-43BA-86F1-B84BF8255FCE}">
      <dgm:prSet/>
      <dgm:spPr/>
      <dgm:t>
        <a:bodyPr/>
        <a:lstStyle/>
        <a:p>
          <a:endParaRPr lang="en-US"/>
        </a:p>
      </dgm:t>
    </dgm:pt>
    <dgm:pt modelId="{25580CAE-2853-4703-B2BE-942BCE87C810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Structure</a:t>
          </a:r>
        </a:p>
      </dgm:t>
    </dgm:pt>
    <dgm:pt modelId="{6746C133-13DB-4CD5-B772-A858B280D70E}" type="parTrans" cxnId="{80541E98-055F-435F-9177-C4CABC15491F}">
      <dgm:prSet/>
      <dgm:spPr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2BA37B4-7A04-49F7-B42C-7793AF06E12A}" type="sibTrans" cxnId="{80541E98-055F-435F-9177-C4CABC15491F}">
      <dgm:prSet/>
      <dgm:spPr/>
      <dgm:t>
        <a:bodyPr/>
        <a:lstStyle/>
        <a:p>
          <a:endParaRPr lang="en-US"/>
        </a:p>
      </dgm:t>
    </dgm:pt>
    <dgm:pt modelId="{378B2EA3-13AC-42EA-A008-0DD26C4B10C5}">
      <dgm:prSet phldrT="[Text]"/>
      <dgm:spPr>
        <a:solidFill>
          <a:srgbClr val="658E49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Utilization</a:t>
          </a:r>
        </a:p>
      </dgm:t>
    </dgm:pt>
    <dgm:pt modelId="{DEB02BC5-79C8-4049-8A80-055DDB0E1B60}" type="parTrans" cxnId="{C4C6AC5E-F394-43F6-897F-03AE24FACE27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9F28801E-292C-4E55-8DB2-9CC470C5BA1C}" type="sibTrans" cxnId="{C4C6AC5E-F394-43F6-897F-03AE24FACE27}">
      <dgm:prSet/>
      <dgm:spPr/>
      <dgm:t>
        <a:bodyPr/>
        <a:lstStyle/>
        <a:p>
          <a:endParaRPr lang="en-US"/>
        </a:p>
      </dgm:t>
    </dgm:pt>
    <dgm:pt modelId="{254952CE-2C5D-4DAA-8B51-54351C542FF3}">
      <dgm:prSet phldrT="[Text]"/>
      <dgm:spPr>
        <a:solidFill>
          <a:srgbClr val="FFC619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Protection</a:t>
          </a:r>
        </a:p>
      </dgm:t>
    </dgm:pt>
    <dgm:pt modelId="{1041F2CD-4433-4938-BC3B-043721B7AE10}" type="parTrans" cxnId="{2B168674-CD55-4000-8601-B03E63C0A92E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6C7A5C9-F964-4EF1-8CB9-41F98F5CD971}" type="sibTrans" cxnId="{2B168674-CD55-4000-8601-B03E63C0A92E}">
      <dgm:prSet/>
      <dgm:spPr/>
      <dgm:t>
        <a:bodyPr/>
        <a:lstStyle/>
        <a:p>
          <a:endParaRPr lang="en-US"/>
        </a:p>
      </dgm:t>
    </dgm:pt>
    <dgm:pt modelId="{22805CDA-D3EF-43C4-BA8E-500C7777FD32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Compact</a:t>
          </a:r>
        </a:p>
      </dgm:t>
    </dgm:pt>
    <dgm:pt modelId="{CEA4CDFD-5C7D-4EEE-80C9-7AE1280147C1}" type="parTrans" cxnId="{6A46D1E3-5258-4885-8FBA-B541A1244E26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34D896D8-FA7A-4378-B224-7B0F7B71CDD4}" type="sibTrans" cxnId="{6A46D1E3-5258-4885-8FBA-B541A1244E26}">
      <dgm:prSet/>
      <dgm:spPr/>
      <dgm:t>
        <a:bodyPr/>
        <a:lstStyle/>
        <a:p>
          <a:endParaRPr lang="en-US"/>
        </a:p>
      </dgm:t>
    </dgm:pt>
    <dgm:pt modelId="{161C95F2-F7AA-4C43-81D8-9AF4E5235F82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Aerodynamic</a:t>
          </a:r>
        </a:p>
      </dgm:t>
    </dgm:pt>
    <dgm:pt modelId="{607715B9-0687-452D-AD1F-B478AAD7AB4A}" type="parTrans" cxnId="{43F5C734-DC32-4252-A467-BC9057117FB5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420C92D2-1755-4C32-A85A-477AF48E1114}" type="sibTrans" cxnId="{43F5C734-DC32-4252-A467-BC9057117FB5}">
      <dgm:prSet/>
      <dgm:spPr/>
      <dgm:t>
        <a:bodyPr/>
        <a:lstStyle/>
        <a:p>
          <a:endParaRPr lang="en-US"/>
        </a:p>
      </dgm:t>
    </dgm:pt>
    <dgm:pt modelId="{F64F5F73-9D4A-4DCB-B6C5-CE73F6B205FC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Material</a:t>
          </a:r>
        </a:p>
      </dgm:t>
    </dgm:pt>
    <dgm:pt modelId="{F147ED44-823F-4AB0-BCBB-AADAA105F6AC}" type="parTrans" cxnId="{F8B262CF-B94D-4E98-BF3D-700434C33D5E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239917D9-D332-46A0-A4BA-FEC40AE425ED}" type="sibTrans" cxnId="{F8B262CF-B94D-4E98-BF3D-700434C33D5E}">
      <dgm:prSet/>
      <dgm:spPr/>
      <dgm:t>
        <a:bodyPr/>
        <a:lstStyle/>
        <a:p>
          <a:endParaRPr lang="en-US"/>
        </a:p>
      </dgm:t>
    </dgm:pt>
    <dgm:pt modelId="{7DECE51B-AAC8-43C2-803F-354CC1428D34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Vibration</a:t>
          </a:r>
        </a:p>
      </dgm:t>
    </dgm:pt>
    <dgm:pt modelId="{E940ED02-9B7A-48D5-A461-607650B76D0D}" type="parTrans" cxnId="{384CE917-3B65-40D3-8CE2-5B61C9FB269C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5A240520-C18B-41A1-BCD2-B76E91F444BC}" type="sibTrans" cxnId="{384CE917-3B65-40D3-8CE2-5B61C9FB269C}">
      <dgm:prSet/>
      <dgm:spPr/>
      <dgm:t>
        <a:bodyPr/>
        <a:lstStyle/>
        <a:p>
          <a:endParaRPr lang="en-US"/>
        </a:p>
      </dgm:t>
    </dgm:pt>
    <dgm:pt modelId="{FEBA1149-6EFC-416C-A446-DDCB895EA74C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Fixed</a:t>
          </a:r>
        </a:p>
      </dgm:t>
    </dgm:pt>
    <dgm:pt modelId="{5DE70CA3-E241-4D4E-8918-2166795D73E6}" type="parTrans" cxnId="{80C46C12-B7CE-4D22-AC3A-456C6B658436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C182277-738E-49AD-9B75-1F4A26D2D7A3}" type="sibTrans" cxnId="{80C46C12-B7CE-4D22-AC3A-456C6B658436}">
      <dgm:prSet/>
      <dgm:spPr/>
      <dgm:t>
        <a:bodyPr/>
        <a:lstStyle/>
        <a:p>
          <a:endParaRPr lang="en-US"/>
        </a:p>
      </dgm:t>
    </dgm:pt>
    <dgm:pt modelId="{03352A33-E0FC-4D41-A1F1-314E8829B0AF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Fixes Components to Chassis</a:t>
          </a:r>
        </a:p>
      </dgm:t>
    </dgm:pt>
    <dgm:pt modelId="{7490AA51-E8C0-4E28-99E2-3B5FBC326F86}" type="parTrans" cxnId="{589133B0-A862-4F48-908B-53BCA4B19BCC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5DABB347-35B6-4B80-93C6-E066AA36645D}" type="sibTrans" cxnId="{589133B0-A862-4F48-908B-53BCA4B19BCC}">
      <dgm:prSet/>
      <dgm:spPr/>
      <dgm:t>
        <a:bodyPr/>
        <a:lstStyle/>
        <a:p>
          <a:endParaRPr lang="en-US"/>
        </a:p>
      </dgm:t>
    </dgm:pt>
    <dgm:pt modelId="{33DD2F7E-66BD-4947-A60C-A8F0606D75B1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Allows for Rotation about All Axes</a:t>
          </a:r>
        </a:p>
      </dgm:t>
    </dgm:pt>
    <dgm:pt modelId="{035B82CB-4C08-4558-8F3D-9A52437C2FB5}" type="parTrans" cxnId="{4FFF255F-80A1-4E04-8D20-402D78FFC998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632452A2-AEF7-404F-9504-AFDA799F1E91}" type="sibTrans" cxnId="{4FFF255F-80A1-4E04-8D20-402D78FFC998}">
      <dgm:prSet/>
      <dgm:spPr/>
      <dgm:t>
        <a:bodyPr/>
        <a:lstStyle/>
        <a:p>
          <a:endParaRPr lang="en-US"/>
        </a:p>
      </dgm:t>
    </dgm:pt>
    <dgm:pt modelId="{C8F0F374-DB37-4DA0-B889-8C18AA491E13}" type="pres">
      <dgm:prSet presAssocID="{73C5E156-E5B7-48E6-91FC-5BDA734E668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160F73-5921-45F2-966C-76DEB670B3E7}" type="pres">
      <dgm:prSet presAssocID="{73C5E156-E5B7-48E6-91FC-5BDA734E6680}" presName="hierFlow" presStyleCnt="0"/>
      <dgm:spPr/>
    </dgm:pt>
    <dgm:pt modelId="{65069A24-0E9D-4060-A726-54C7617F0E35}" type="pres">
      <dgm:prSet presAssocID="{73C5E156-E5B7-48E6-91FC-5BDA734E668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49CF908-9007-4AF0-977B-E9F7D7827AE6}" type="pres">
      <dgm:prSet presAssocID="{CB7D10A7-E43A-4CED-B251-F39E3E5309FE}" presName="Name14" presStyleCnt="0"/>
      <dgm:spPr/>
    </dgm:pt>
    <dgm:pt modelId="{938A5FF2-7A0A-4D78-9405-DAD102422EAB}" type="pres">
      <dgm:prSet presAssocID="{CB7D10A7-E43A-4CED-B251-F39E3E5309FE}" presName="level1Shape" presStyleLbl="node0" presStyleIdx="0" presStyleCnt="1">
        <dgm:presLayoutVars>
          <dgm:chPref val="3"/>
        </dgm:presLayoutVars>
      </dgm:prSet>
      <dgm:spPr/>
    </dgm:pt>
    <dgm:pt modelId="{3505B151-483C-48D5-BF85-9624F5CEB4C0}" type="pres">
      <dgm:prSet presAssocID="{CB7D10A7-E43A-4CED-B251-F39E3E5309FE}" presName="hierChild2" presStyleCnt="0"/>
      <dgm:spPr/>
    </dgm:pt>
    <dgm:pt modelId="{6101E455-6051-4E2C-B68B-1030DC914FC6}" type="pres">
      <dgm:prSet presAssocID="{6633B369-E1E7-4EFD-B8F1-E80AC5A0B708}" presName="Name19" presStyleLbl="parChTrans1D2" presStyleIdx="0" presStyleCnt="4"/>
      <dgm:spPr/>
    </dgm:pt>
    <dgm:pt modelId="{5EA798FE-0E30-49E2-BDBA-50106C0B5C8B}" type="pres">
      <dgm:prSet presAssocID="{FF93EAA2-09D6-4BB7-83CB-89C46915F14D}" presName="Name21" presStyleCnt="0"/>
      <dgm:spPr/>
    </dgm:pt>
    <dgm:pt modelId="{C376DE22-8BB2-4F5E-9883-0B6FF621B426}" type="pres">
      <dgm:prSet presAssocID="{FF93EAA2-09D6-4BB7-83CB-89C46915F14D}" presName="level2Shape" presStyleLbl="node2" presStyleIdx="0" presStyleCnt="4"/>
      <dgm:spPr/>
    </dgm:pt>
    <dgm:pt modelId="{212D9C1B-1824-465E-AA12-017FF9176697}" type="pres">
      <dgm:prSet presAssocID="{FF93EAA2-09D6-4BB7-83CB-89C46915F14D}" presName="hierChild3" presStyleCnt="0"/>
      <dgm:spPr/>
    </dgm:pt>
    <dgm:pt modelId="{4AB8BF22-6F84-4E18-98A3-53E7DCEE7236}" type="pres">
      <dgm:prSet presAssocID="{6746C133-13DB-4CD5-B772-A858B280D70E}" presName="Name19" presStyleLbl="parChTrans1D2" presStyleIdx="1" presStyleCnt="4"/>
      <dgm:spPr/>
    </dgm:pt>
    <dgm:pt modelId="{EE3E8551-137D-4055-9C19-A628DC1A1E4E}" type="pres">
      <dgm:prSet presAssocID="{25580CAE-2853-4703-B2BE-942BCE87C810}" presName="Name21" presStyleCnt="0"/>
      <dgm:spPr/>
    </dgm:pt>
    <dgm:pt modelId="{D3442736-FD17-4E2A-932F-3C73B0B1D26D}" type="pres">
      <dgm:prSet presAssocID="{25580CAE-2853-4703-B2BE-942BCE87C810}" presName="level2Shape" presStyleLbl="node2" presStyleIdx="1" presStyleCnt="4"/>
      <dgm:spPr/>
    </dgm:pt>
    <dgm:pt modelId="{29059222-CD1D-4EEE-9C86-CEBAE291C834}" type="pres">
      <dgm:prSet presAssocID="{25580CAE-2853-4703-B2BE-942BCE87C810}" presName="hierChild3" presStyleCnt="0"/>
      <dgm:spPr/>
    </dgm:pt>
    <dgm:pt modelId="{AFA2FDAC-B829-489D-A8B2-AD98AE7179DD}" type="pres">
      <dgm:prSet presAssocID="{CEA4CDFD-5C7D-4EEE-80C9-7AE1280147C1}" presName="Name19" presStyleLbl="parChTrans1D3" presStyleIdx="0" presStyleCnt="5"/>
      <dgm:spPr/>
    </dgm:pt>
    <dgm:pt modelId="{0794DFC0-2DC3-4D9F-9C4C-BF46C7CC49CF}" type="pres">
      <dgm:prSet presAssocID="{22805CDA-D3EF-43C4-BA8E-500C7777FD32}" presName="Name21" presStyleCnt="0"/>
      <dgm:spPr/>
    </dgm:pt>
    <dgm:pt modelId="{EE194001-EDA3-4678-9FF7-C7E4DBD698EA}" type="pres">
      <dgm:prSet presAssocID="{22805CDA-D3EF-43C4-BA8E-500C7777FD32}" presName="level2Shape" presStyleLbl="node3" presStyleIdx="0" presStyleCnt="5"/>
      <dgm:spPr/>
    </dgm:pt>
    <dgm:pt modelId="{AD783808-520E-4833-B104-69358468E9D2}" type="pres">
      <dgm:prSet presAssocID="{22805CDA-D3EF-43C4-BA8E-500C7777FD32}" presName="hierChild3" presStyleCnt="0"/>
      <dgm:spPr/>
    </dgm:pt>
    <dgm:pt modelId="{965DF014-5C03-4DDD-BC15-D084EAB6AF7D}" type="pres">
      <dgm:prSet presAssocID="{607715B9-0687-452D-AD1F-B478AAD7AB4A}" presName="Name19" presStyleLbl="parChTrans1D3" presStyleIdx="1" presStyleCnt="5"/>
      <dgm:spPr/>
    </dgm:pt>
    <dgm:pt modelId="{AA8B766E-385B-48EA-A58A-89A5434BE4D6}" type="pres">
      <dgm:prSet presAssocID="{161C95F2-F7AA-4C43-81D8-9AF4E5235F82}" presName="Name21" presStyleCnt="0"/>
      <dgm:spPr/>
    </dgm:pt>
    <dgm:pt modelId="{8CC81F3F-0824-4130-941F-158D4C8109D9}" type="pres">
      <dgm:prSet presAssocID="{161C95F2-F7AA-4C43-81D8-9AF4E5235F82}" presName="level2Shape" presStyleLbl="node3" presStyleIdx="1" presStyleCnt="5"/>
      <dgm:spPr/>
    </dgm:pt>
    <dgm:pt modelId="{3B8C6D90-FED7-4451-99C4-9DF45BA1D770}" type="pres">
      <dgm:prSet presAssocID="{161C95F2-F7AA-4C43-81D8-9AF4E5235F82}" presName="hierChild3" presStyleCnt="0"/>
      <dgm:spPr/>
    </dgm:pt>
    <dgm:pt modelId="{33EA7B44-0F54-4B92-B594-444B2850B349}" type="pres">
      <dgm:prSet presAssocID="{F147ED44-823F-4AB0-BCBB-AADAA105F6AC}" presName="Name19" presStyleLbl="parChTrans1D3" presStyleIdx="2" presStyleCnt="5"/>
      <dgm:spPr/>
    </dgm:pt>
    <dgm:pt modelId="{6FC493AA-E23D-49FE-949F-9AC4BBA21049}" type="pres">
      <dgm:prSet presAssocID="{F64F5F73-9D4A-4DCB-B6C5-CE73F6B205FC}" presName="Name21" presStyleCnt="0"/>
      <dgm:spPr/>
    </dgm:pt>
    <dgm:pt modelId="{A72CB1D9-4B2A-4FA2-A4AD-3B72436CACF4}" type="pres">
      <dgm:prSet presAssocID="{F64F5F73-9D4A-4DCB-B6C5-CE73F6B205FC}" presName="level2Shape" presStyleLbl="node3" presStyleIdx="2" presStyleCnt="5"/>
      <dgm:spPr/>
    </dgm:pt>
    <dgm:pt modelId="{52BC8C4C-F0AA-40DC-A13B-85EEB6B219CD}" type="pres">
      <dgm:prSet presAssocID="{F64F5F73-9D4A-4DCB-B6C5-CE73F6B205FC}" presName="hierChild3" presStyleCnt="0"/>
      <dgm:spPr/>
    </dgm:pt>
    <dgm:pt modelId="{3CEFFC28-9D10-4C42-9615-EAEF57621890}" type="pres">
      <dgm:prSet presAssocID="{E940ED02-9B7A-48D5-A461-607650B76D0D}" presName="Name19" presStyleLbl="parChTrans1D3" presStyleIdx="3" presStyleCnt="5"/>
      <dgm:spPr/>
    </dgm:pt>
    <dgm:pt modelId="{A37A5324-4176-4271-883A-5F27B5AF76DA}" type="pres">
      <dgm:prSet presAssocID="{7DECE51B-AAC8-43C2-803F-354CC1428D34}" presName="Name21" presStyleCnt="0"/>
      <dgm:spPr/>
    </dgm:pt>
    <dgm:pt modelId="{0A0646F8-9237-4D43-B5ED-940D75074B13}" type="pres">
      <dgm:prSet presAssocID="{7DECE51B-AAC8-43C2-803F-354CC1428D34}" presName="level2Shape" presStyleLbl="node3" presStyleIdx="3" presStyleCnt="5"/>
      <dgm:spPr/>
    </dgm:pt>
    <dgm:pt modelId="{852263D7-E361-46CD-9584-21FFFCD63577}" type="pres">
      <dgm:prSet presAssocID="{7DECE51B-AAC8-43C2-803F-354CC1428D34}" presName="hierChild3" presStyleCnt="0"/>
      <dgm:spPr/>
    </dgm:pt>
    <dgm:pt modelId="{53211F66-FF73-4746-956C-E8F2ED834FE3}" type="pres">
      <dgm:prSet presAssocID="{5DE70CA3-E241-4D4E-8918-2166795D73E6}" presName="Name19" presStyleLbl="parChTrans1D3" presStyleIdx="4" presStyleCnt="5"/>
      <dgm:spPr/>
    </dgm:pt>
    <dgm:pt modelId="{F784B679-AD44-4D2F-87DF-1B7154425505}" type="pres">
      <dgm:prSet presAssocID="{FEBA1149-6EFC-416C-A446-DDCB895EA74C}" presName="Name21" presStyleCnt="0"/>
      <dgm:spPr/>
    </dgm:pt>
    <dgm:pt modelId="{DC507484-D214-47D9-9D7F-9B91BAAA4767}" type="pres">
      <dgm:prSet presAssocID="{FEBA1149-6EFC-416C-A446-DDCB895EA74C}" presName="level2Shape" presStyleLbl="node3" presStyleIdx="4" presStyleCnt="5"/>
      <dgm:spPr/>
    </dgm:pt>
    <dgm:pt modelId="{3BD98AF5-A923-44FE-A2B4-DED43C829C17}" type="pres">
      <dgm:prSet presAssocID="{FEBA1149-6EFC-416C-A446-DDCB895EA74C}" presName="hierChild3" presStyleCnt="0"/>
      <dgm:spPr/>
    </dgm:pt>
    <dgm:pt modelId="{AEF88AB2-8FBA-4EC0-8BA0-05D621829D06}" type="pres">
      <dgm:prSet presAssocID="{7490AA51-E8C0-4E28-99E2-3B5FBC326F86}" presName="Name19" presStyleLbl="parChTrans1D4" presStyleIdx="0" presStyleCnt="2"/>
      <dgm:spPr/>
    </dgm:pt>
    <dgm:pt modelId="{3520C2E3-F8EF-4018-8476-3717F6B64C11}" type="pres">
      <dgm:prSet presAssocID="{03352A33-E0FC-4D41-A1F1-314E8829B0AF}" presName="Name21" presStyleCnt="0"/>
      <dgm:spPr/>
    </dgm:pt>
    <dgm:pt modelId="{30791FBC-D723-4823-8389-779F7F996E71}" type="pres">
      <dgm:prSet presAssocID="{03352A33-E0FC-4D41-A1F1-314E8829B0AF}" presName="level2Shape" presStyleLbl="node4" presStyleIdx="0" presStyleCnt="2"/>
      <dgm:spPr/>
    </dgm:pt>
    <dgm:pt modelId="{0C290A52-9A0A-4397-81E5-B08103FF79E5}" type="pres">
      <dgm:prSet presAssocID="{03352A33-E0FC-4D41-A1F1-314E8829B0AF}" presName="hierChild3" presStyleCnt="0"/>
      <dgm:spPr/>
    </dgm:pt>
    <dgm:pt modelId="{DDE988DE-B022-4C50-9BE1-0401C66BFD2D}" type="pres">
      <dgm:prSet presAssocID="{035B82CB-4C08-4558-8F3D-9A52437C2FB5}" presName="Name19" presStyleLbl="parChTrans1D4" presStyleIdx="1" presStyleCnt="2"/>
      <dgm:spPr/>
    </dgm:pt>
    <dgm:pt modelId="{B0D033D8-137E-4EF2-A920-E4A986840728}" type="pres">
      <dgm:prSet presAssocID="{33DD2F7E-66BD-4947-A60C-A8F0606D75B1}" presName="Name21" presStyleCnt="0"/>
      <dgm:spPr/>
    </dgm:pt>
    <dgm:pt modelId="{0EC3DAEF-CDC5-4763-AE57-C4E555C291B1}" type="pres">
      <dgm:prSet presAssocID="{33DD2F7E-66BD-4947-A60C-A8F0606D75B1}" presName="level2Shape" presStyleLbl="node4" presStyleIdx="1" presStyleCnt="2"/>
      <dgm:spPr/>
    </dgm:pt>
    <dgm:pt modelId="{964E8439-DA2E-45FB-8B0D-AA7220F73589}" type="pres">
      <dgm:prSet presAssocID="{33DD2F7E-66BD-4947-A60C-A8F0606D75B1}" presName="hierChild3" presStyleCnt="0"/>
      <dgm:spPr/>
    </dgm:pt>
    <dgm:pt modelId="{70270CA9-42B0-494B-9595-1D96998997DA}" type="pres">
      <dgm:prSet presAssocID="{DEB02BC5-79C8-4049-8A80-055DDB0E1B60}" presName="Name19" presStyleLbl="parChTrans1D2" presStyleIdx="2" presStyleCnt="4"/>
      <dgm:spPr/>
    </dgm:pt>
    <dgm:pt modelId="{257511FC-E9A2-4581-A42D-92B3A195253C}" type="pres">
      <dgm:prSet presAssocID="{378B2EA3-13AC-42EA-A008-0DD26C4B10C5}" presName="Name21" presStyleCnt="0"/>
      <dgm:spPr/>
    </dgm:pt>
    <dgm:pt modelId="{0EF0A23C-2E02-4603-8D02-9A8EAC62F168}" type="pres">
      <dgm:prSet presAssocID="{378B2EA3-13AC-42EA-A008-0DD26C4B10C5}" presName="level2Shape" presStyleLbl="node2" presStyleIdx="2" presStyleCnt="4"/>
      <dgm:spPr/>
    </dgm:pt>
    <dgm:pt modelId="{859E91E5-8BA8-46F6-AFEE-61223F76CDAC}" type="pres">
      <dgm:prSet presAssocID="{378B2EA3-13AC-42EA-A008-0DD26C4B10C5}" presName="hierChild3" presStyleCnt="0"/>
      <dgm:spPr/>
    </dgm:pt>
    <dgm:pt modelId="{F15F3483-D04F-4758-984A-5A4BE6B10BC0}" type="pres">
      <dgm:prSet presAssocID="{1041F2CD-4433-4938-BC3B-043721B7AE10}" presName="Name19" presStyleLbl="parChTrans1D2" presStyleIdx="3" presStyleCnt="4"/>
      <dgm:spPr/>
    </dgm:pt>
    <dgm:pt modelId="{899AB5CC-5DEA-4E80-A54D-12E081626278}" type="pres">
      <dgm:prSet presAssocID="{254952CE-2C5D-4DAA-8B51-54351C542FF3}" presName="Name21" presStyleCnt="0"/>
      <dgm:spPr/>
    </dgm:pt>
    <dgm:pt modelId="{85FC4036-22AD-4DEE-83F6-DCE9CBABB06A}" type="pres">
      <dgm:prSet presAssocID="{254952CE-2C5D-4DAA-8B51-54351C542FF3}" presName="level2Shape" presStyleLbl="node2" presStyleIdx="3" presStyleCnt="4"/>
      <dgm:spPr/>
    </dgm:pt>
    <dgm:pt modelId="{8C53DB11-171D-4F58-B8E6-DEA333680C33}" type="pres">
      <dgm:prSet presAssocID="{254952CE-2C5D-4DAA-8B51-54351C542FF3}" presName="hierChild3" presStyleCnt="0"/>
      <dgm:spPr/>
    </dgm:pt>
    <dgm:pt modelId="{07EFE3E1-08AD-408B-852A-E0281D31A918}" type="pres">
      <dgm:prSet presAssocID="{73C5E156-E5B7-48E6-91FC-5BDA734E6680}" presName="bgShapesFlow" presStyleCnt="0"/>
      <dgm:spPr/>
    </dgm:pt>
  </dgm:ptLst>
  <dgm:cxnLst>
    <dgm:cxn modelId="{73F46904-A517-4D5C-8E5C-C0466C86B209}" type="presOf" srcId="{378B2EA3-13AC-42EA-A008-0DD26C4B10C5}" destId="{0EF0A23C-2E02-4603-8D02-9A8EAC62F168}" srcOrd="0" destOrd="0" presId="urn:microsoft.com/office/officeart/2005/8/layout/hierarchy6"/>
    <dgm:cxn modelId="{F450530F-FF13-4019-B356-A1E18870D3DE}" type="presOf" srcId="{CEA4CDFD-5C7D-4EEE-80C9-7AE1280147C1}" destId="{AFA2FDAC-B829-489D-A8B2-AD98AE7179DD}" srcOrd="0" destOrd="0" presId="urn:microsoft.com/office/officeart/2005/8/layout/hierarchy6"/>
    <dgm:cxn modelId="{80C46C12-B7CE-4D22-AC3A-456C6B658436}" srcId="{25580CAE-2853-4703-B2BE-942BCE87C810}" destId="{FEBA1149-6EFC-416C-A446-DDCB895EA74C}" srcOrd="4" destOrd="0" parTransId="{5DE70CA3-E241-4D4E-8918-2166795D73E6}" sibTransId="{0C182277-738E-49AD-9B75-1F4A26D2D7A3}"/>
    <dgm:cxn modelId="{384CE917-3B65-40D3-8CE2-5B61C9FB269C}" srcId="{25580CAE-2853-4703-B2BE-942BCE87C810}" destId="{7DECE51B-AAC8-43C2-803F-354CC1428D34}" srcOrd="3" destOrd="0" parTransId="{E940ED02-9B7A-48D5-A461-607650B76D0D}" sibTransId="{5A240520-C18B-41A1-BCD2-B76E91F444BC}"/>
    <dgm:cxn modelId="{52AA6422-D8CF-461F-AF32-BCDE609276A2}" type="presOf" srcId="{FEBA1149-6EFC-416C-A446-DDCB895EA74C}" destId="{DC507484-D214-47D9-9D7F-9B91BAAA4767}" srcOrd="0" destOrd="0" presId="urn:microsoft.com/office/officeart/2005/8/layout/hierarchy6"/>
    <dgm:cxn modelId="{47F7FA23-2903-4E63-A2DA-5E14DFB956C6}" type="presOf" srcId="{DEB02BC5-79C8-4049-8A80-055DDB0E1B60}" destId="{70270CA9-42B0-494B-9595-1D96998997DA}" srcOrd="0" destOrd="0" presId="urn:microsoft.com/office/officeart/2005/8/layout/hierarchy6"/>
    <dgm:cxn modelId="{43F5C734-DC32-4252-A467-BC9057117FB5}" srcId="{25580CAE-2853-4703-B2BE-942BCE87C810}" destId="{161C95F2-F7AA-4C43-81D8-9AF4E5235F82}" srcOrd="1" destOrd="0" parTransId="{607715B9-0687-452D-AD1F-B478AAD7AB4A}" sibTransId="{420C92D2-1755-4C32-A85A-477AF48E1114}"/>
    <dgm:cxn modelId="{7891FD37-E435-47C8-832E-162ABFA48947}" type="presOf" srcId="{254952CE-2C5D-4DAA-8B51-54351C542FF3}" destId="{85FC4036-22AD-4DEE-83F6-DCE9CBABB06A}" srcOrd="0" destOrd="0" presId="urn:microsoft.com/office/officeart/2005/8/layout/hierarchy6"/>
    <dgm:cxn modelId="{793FD53A-296F-424E-99B2-BB5FA76791DA}" type="presOf" srcId="{03352A33-E0FC-4D41-A1F1-314E8829B0AF}" destId="{30791FBC-D723-4823-8389-779F7F996E71}" srcOrd="0" destOrd="0" presId="urn:microsoft.com/office/officeart/2005/8/layout/hierarchy6"/>
    <dgm:cxn modelId="{1F87943B-051E-496C-8348-AE6758241DB3}" type="presOf" srcId="{035B82CB-4C08-4558-8F3D-9A52437C2FB5}" destId="{DDE988DE-B022-4C50-9BE1-0401C66BFD2D}" srcOrd="0" destOrd="0" presId="urn:microsoft.com/office/officeart/2005/8/layout/hierarchy6"/>
    <dgm:cxn modelId="{C295075C-A165-4063-BE2E-849E1944CB26}" srcId="{73C5E156-E5B7-48E6-91FC-5BDA734E6680}" destId="{CB7D10A7-E43A-4CED-B251-F39E3E5309FE}" srcOrd="0" destOrd="0" parTransId="{3C91B126-9916-49AC-AA12-B62749D56774}" sibTransId="{88AFE221-6F93-4F03-B0C0-3346599EE25A}"/>
    <dgm:cxn modelId="{C4C6AC5E-F394-43F6-897F-03AE24FACE27}" srcId="{CB7D10A7-E43A-4CED-B251-F39E3E5309FE}" destId="{378B2EA3-13AC-42EA-A008-0DD26C4B10C5}" srcOrd="2" destOrd="0" parTransId="{DEB02BC5-79C8-4049-8A80-055DDB0E1B60}" sibTransId="{9F28801E-292C-4E55-8DB2-9CC470C5BA1C}"/>
    <dgm:cxn modelId="{4FFF255F-80A1-4E04-8D20-402D78FFC998}" srcId="{FEBA1149-6EFC-416C-A446-DDCB895EA74C}" destId="{33DD2F7E-66BD-4947-A60C-A8F0606D75B1}" srcOrd="1" destOrd="0" parTransId="{035B82CB-4C08-4558-8F3D-9A52437C2FB5}" sibTransId="{632452A2-AEF7-404F-9504-AFDA799F1E91}"/>
    <dgm:cxn modelId="{622AAD62-E544-4C42-B954-4089418A6743}" type="presOf" srcId="{F147ED44-823F-4AB0-BCBB-AADAA105F6AC}" destId="{33EA7B44-0F54-4B92-B594-444B2850B349}" srcOrd="0" destOrd="0" presId="urn:microsoft.com/office/officeart/2005/8/layout/hierarchy6"/>
    <dgm:cxn modelId="{3F02BC67-232E-46DD-A2B8-FCDDA495C055}" type="presOf" srcId="{22805CDA-D3EF-43C4-BA8E-500C7777FD32}" destId="{EE194001-EDA3-4678-9FF7-C7E4DBD698EA}" srcOrd="0" destOrd="0" presId="urn:microsoft.com/office/officeart/2005/8/layout/hierarchy6"/>
    <dgm:cxn modelId="{ECD9264F-99EE-43BA-86F1-B84BF8255FCE}" srcId="{CB7D10A7-E43A-4CED-B251-F39E3E5309FE}" destId="{FF93EAA2-09D6-4BB7-83CB-89C46915F14D}" srcOrd="0" destOrd="0" parTransId="{6633B369-E1E7-4EFD-B8F1-E80AC5A0B708}" sibTransId="{1D66ECC2-BD93-452A-A265-3C4CD80DC9FA}"/>
    <dgm:cxn modelId="{56425571-6132-46BB-9841-D2F33B572150}" type="presOf" srcId="{7DECE51B-AAC8-43C2-803F-354CC1428D34}" destId="{0A0646F8-9237-4D43-B5ED-940D75074B13}" srcOrd="0" destOrd="0" presId="urn:microsoft.com/office/officeart/2005/8/layout/hierarchy6"/>
    <dgm:cxn modelId="{2B168674-CD55-4000-8601-B03E63C0A92E}" srcId="{CB7D10A7-E43A-4CED-B251-F39E3E5309FE}" destId="{254952CE-2C5D-4DAA-8B51-54351C542FF3}" srcOrd="3" destOrd="0" parTransId="{1041F2CD-4433-4938-BC3B-043721B7AE10}" sibTransId="{06C7A5C9-F964-4EF1-8CB9-41F98F5CD971}"/>
    <dgm:cxn modelId="{AFC8A377-8B4C-4365-BA73-30B35C3A3AF6}" type="presOf" srcId="{FF93EAA2-09D6-4BB7-83CB-89C46915F14D}" destId="{C376DE22-8BB2-4F5E-9883-0B6FF621B426}" srcOrd="0" destOrd="0" presId="urn:microsoft.com/office/officeart/2005/8/layout/hierarchy6"/>
    <dgm:cxn modelId="{1F592389-7A0C-4DFF-BC4C-3D25689015B9}" type="presOf" srcId="{E940ED02-9B7A-48D5-A461-607650B76D0D}" destId="{3CEFFC28-9D10-4C42-9615-EAEF57621890}" srcOrd="0" destOrd="0" presId="urn:microsoft.com/office/officeart/2005/8/layout/hierarchy6"/>
    <dgm:cxn modelId="{D1E2C190-2125-4A7A-A377-AD1ED1C318FE}" type="presOf" srcId="{33DD2F7E-66BD-4947-A60C-A8F0606D75B1}" destId="{0EC3DAEF-CDC5-4763-AE57-C4E555C291B1}" srcOrd="0" destOrd="0" presId="urn:microsoft.com/office/officeart/2005/8/layout/hierarchy6"/>
    <dgm:cxn modelId="{80541E98-055F-435F-9177-C4CABC15491F}" srcId="{CB7D10A7-E43A-4CED-B251-F39E3E5309FE}" destId="{25580CAE-2853-4703-B2BE-942BCE87C810}" srcOrd="1" destOrd="0" parTransId="{6746C133-13DB-4CD5-B772-A858B280D70E}" sibTransId="{F2BA37B4-7A04-49F7-B42C-7793AF06E12A}"/>
    <dgm:cxn modelId="{0F958F9C-6A2E-4E63-880A-BC15A65F1CC8}" type="presOf" srcId="{161C95F2-F7AA-4C43-81D8-9AF4E5235F82}" destId="{8CC81F3F-0824-4130-941F-158D4C8109D9}" srcOrd="0" destOrd="0" presId="urn:microsoft.com/office/officeart/2005/8/layout/hierarchy6"/>
    <dgm:cxn modelId="{7C22E1A2-31F6-4071-8FB8-9D193851D1D4}" type="presOf" srcId="{73C5E156-E5B7-48E6-91FC-5BDA734E6680}" destId="{C8F0F374-DB37-4DA0-B889-8C18AA491E13}" srcOrd="0" destOrd="0" presId="urn:microsoft.com/office/officeart/2005/8/layout/hierarchy6"/>
    <dgm:cxn modelId="{77B569AE-2E84-40AD-8AAA-D1FC8BC57819}" type="presOf" srcId="{5DE70CA3-E241-4D4E-8918-2166795D73E6}" destId="{53211F66-FF73-4746-956C-E8F2ED834FE3}" srcOrd="0" destOrd="0" presId="urn:microsoft.com/office/officeart/2005/8/layout/hierarchy6"/>
    <dgm:cxn modelId="{589133B0-A862-4F48-908B-53BCA4B19BCC}" srcId="{FEBA1149-6EFC-416C-A446-DDCB895EA74C}" destId="{03352A33-E0FC-4D41-A1F1-314E8829B0AF}" srcOrd="0" destOrd="0" parTransId="{7490AA51-E8C0-4E28-99E2-3B5FBC326F86}" sibTransId="{5DABB347-35B6-4B80-93C6-E066AA36645D}"/>
    <dgm:cxn modelId="{B8FAEFB1-7701-48CE-A88B-5905244CB727}" type="presOf" srcId="{6633B369-E1E7-4EFD-B8F1-E80AC5A0B708}" destId="{6101E455-6051-4E2C-B68B-1030DC914FC6}" srcOrd="0" destOrd="0" presId="urn:microsoft.com/office/officeart/2005/8/layout/hierarchy6"/>
    <dgm:cxn modelId="{BD1AD4BA-445B-49E4-9682-3FC3048DB551}" type="presOf" srcId="{7490AA51-E8C0-4E28-99E2-3B5FBC326F86}" destId="{AEF88AB2-8FBA-4EC0-8BA0-05D621829D06}" srcOrd="0" destOrd="0" presId="urn:microsoft.com/office/officeart/2005/8/layout/hierarchy6"/>
    <dgm:cxn modelId="{E382B9BE-21DD-4D41-9186-FECFA01D1DAB}" type="presOf" srcId="{25580CAE-2853-4703-B2BE-942BCE87C810}" destId="{D3442736-FD17-4E2A-932F-3C73B0B1D26D}" srcOrd="0" destOrd="0" presId="urn:microsoft.com/office/officeart/2005/8/layout/hierarchy6"/>
    <dgm:cxn modelId="{C7B0FABF-FA03-40B8-8951-2CA6288FC962}" type="presOf" srcId="{F64F5F73-9D4A-4DCB-B6C5-CE73F6B205FC}" destId="{A72CB1D9-4B2A-4FA2-A4AD-3B72436CACF4}" srcOrd="0" destOrd="0" presId="urn:microsoft.com/office/officeart/2005/8/layout/hierarchy6"/>
    <dgm:cxn modelId="{49BD94C0-EE32-497B-A187-3212641116CE}" type="presOf" srcId="{6746C133-13DB-4CD5-B772-A858B280D70E}" destId="{4AB8BF22-6F84-4E18-98A3-53E7DCEE7236}" srcOrd="0" destOrd="0" presId="urn:microsoft.com/office/officeart/2005/8/layout/hierarchy6"/>
    <dgm:cxn modelId="{F8B262CF-B94D-4E98-BF3D-700434C33D5E}" srcId="{25580CAE-2853-4703-B2BE-942BCE87C810}" destId="{F64F5F73-9D4A-4DCB-B6C5-CE73F6B205FC}" srcOrd="2" destOrd="0" parTransId="{F147ED44-823F-4AB0-BCBB-AADAA105F6AC}" sibTransId="{239917D9-D332-46A0-A4BA-FEC40AE425ED}"/>
    <dgm:cxn modelId="{264DB7D1-94F9-4168-8F8B-BF53AD224CCB}" type="presOf" srcId="{CB7D10A7-E43A-4CED-B251-F39E3E5309FE}" destId="{938A5FF2-7A0A-4D78-9405-DAD102422EAB}" srcOrd="0" destOrd="0" presId="urn:microsoft.com/office/officeart/2005/8/layout/hierarchy6"/>
    <dgm:cxn modelId="{79BCE8D3-9C89-4D94-A7B3-AC7952C8E01A}" type="presOf" srcId="{607715B9-0687-452D-AD1F-B478AAD7AB4A}" destId="{965DF014-5C03-4DDD-BC15-D084EAB6AF7D}" srcOrd="0" destOrd="0" presId="urn:microsoft.com/office/officeart/2005/8/layout/hierarchy6"/>
    <dgm:cxn modelId="{B66DA5DF-A556-403D-9B1D-57FE46905B82}" type="presOf" srcId="{1041F2CD-4433-4938-BC3B-043721B7AE10}" destId="{F15F3483-D04F-4758-984A-5A4BE6B10BC0}" srcOrd="0" destOrd="0" presId="urn:microsoft.com/office/officeart/2005/8/layout/hierarchy6"/>
    <dgm:cxn modelId="{6A46D1E3-5258-4885-8FBA-B541A1244E26}" srcId="{25580CAE-2853-4703-B2BE-942BCE87C810}" destId="{22805CDA-D3EF-43C4-BA8E-500C7777FD32}" srcOrd="0" destOrd="0" parTransId="{CEA4CDFD-5C7D-4EEE-80C9-7AE1280147C1}" sibTransId="{34D896D8-FA7A-4378-B224-7B0F7B71CDD4}"/>
    <dgm:cxn modelId="{93FC6764-43B7-463B-ADEF-EAC0C4D5DEA8}" type="presParOf" srcId="{C8F0F374-DB37-4DA0-B889-8C18AA491E13}" destId="{66160F73-5921-45F2-966C-76DEB670B3E7}" srcOrd="0" destOrd="0" presId="urn:microsoft.com/office/officeart/2005/8/layout/hierarchy6"/>
    <dgm:cxn modelId="{86B54D87-CBC8-417D-AB10-DE181B3BDBBB}" type="presParOf" srcId="{66160F73-5921-45F2-966C-76DEB670B3E7}" destId="{65069A24-0E9D-4060-A726-54C7617F0E35}" srcOrd="0" destOrd="0" presId="urn:microsoft.com/office/officeart/2005/8/layout/hierarchy6"/>
    <dgm:cxn modelId="{424C216B-0D18-467C-9D28-A14AE6E71747}" type="presParOf" srcId="{65069A24-0E9D-4060-A726-54C7617F0E35}" destId="{049CF908-9007-4AF0-977B-E9F7D7827AE6}" srcOrd="0" destOrd="0" presId="urn:microsoft.com/office/officeart/2005/8/layout/hierarchy6"/>
    <dgm:cxn modelId="{7B63BFC2-5F10-4D79-94CE-7B9A25F07EAA}" type="presParOf" srcId="{049CF908-9007-4AF0-977B-E9F7D7827AE6}" destId="{938A5FF2-7A0A-4D78-9405-DAD102422EAB}" srcOrd="0" destOrd="0" presId="urn:microsoft.com/office/officeart/2005/8/layout/hierarchy6"/>
    <dgm:cxn modelId="{FC4C40F3-FEFA-4862-A5D4-8C6BF273DDDC}" type="presParOf" srcId="{049CF908-9007-4AF0-977B-E9F7D7827AE6}" destId="{3505B151-483C-48D5-BF85-9624F5CEB4C0}" srcOrd="1" destOrd="0" presId="urn:microsoft.com/office/officeart/2005/8/layout/hierarchy6"/>
    <dgm:cxn modelId="{19DAD76F-7920-454D-8C1F-09365AED8000}" type="presParOf" srcId="{3505B151-483C-48D5-BF85-9624F5CEB4C0}" destId="{6101E455-6051-4E2C-B68B-1030DC914FC6}" srcOrd="0" destOrd="0" presId="urn:microsoft.com/office/officeart/2005/8/layout/hierarchy6"/>
    <dgm:cxn modelId="{4F6E0D7A-A105-4A10-9D73-A47BC17046D9}" type="presParOf" srcId="{3505B151-483C-48D5-BF85-9624F5CEB4C0}" destId="{5EA798FE-0E30-49E2-BDBA-50106C0B5C8B}" srcOrd="1" destOrd="0" presId="urn:microsoft.com/office/officeart/2005/8/layout/hierarchy6"/>
    <dgm:cxn modelId="{2879BE16-DDA0-4FC9-9505-13BF8C99BA8D}" type="presParOf" srcId="{5EA798FE-0E30-49E2-BDBA-50106C0B5C8B}" destId="{C376DE22-8BB2-4F5E-9883-0B6FF621B426}" srcOrd="0" destOrd="0" presId="urn:microsoft.com/office/officeart/2005/8/layout/hierarchy6"/>
    <dgm:cxn modelId="{EA810A53-6DFE-411E-A5C5-F9809DA5D9F9}" type="presParOf" srcId="{5EA798FE-0E30-49E2-BDBA-50106C0B5C8B}" destId="{212D9C1B-1824-465E-AA12-017FF9176697}" srcOrd="1" destOrd="0" presId="urn:microsoft.com/office/officeart/2005/8/layout/hierarchy6"/>
    <dgm:cxn modelId="{BBD7A04D-365C-4CE8-9AA6-9789201724C3}" type="presParOf" srcId="{3505B151-483C-48D5-BF85-9624F5CEB4C0}" destId="{4AB8BF22-6F84-4E18-98A3-53E7DCEE7236}" srcOrd="2" destOrd="0" presId="urn:microsoft.com/office/officeart/2005/8/layout/hierarchy6"/>
    <dgm:cxn modelId="{A18D2D9D-534F-4666-8976-C24BEE782B61}" type="presParOf" srcId="{3505B151-483C-48D5-BF85-9624F5CEB4C0}" destId="{EE3E8551-137D-4055-9C19-A628DC1A1E4E}" srcOrd="3" destOrd="0" presId="urn:microsoft.com/office/officeart/2005/8/layout/hierarchy6"/>
    <dgm:cxn modelId="{D80AB0BB-934D-4CA2-85A6-AF0E9EE6CCAF}" type="presParOf" srcId="{EE3E8551-137D-4055-9C19-A628DC1A1E4E}" destId="{D3442736-FD17-4E2A-932F-3C73B0B1D26D}" srcOrd="0" destOrd="0" presId="urn:microsoft.com/office/officeart/2005/8/layout/hierarchy6"/>
    <dgm:cxn modelId="{9B090538-8A3C-4C46-A5B0-3E572B03500D}" type="presParOf" srcId="{EE3E8551-137D-4055-9C19-A628DC1A1E4E}" destId="{29059222-CD1D-4EEE-9C86-CEBAE291C834}" srcOrd="1" destOrd="0" presId="urn:microsoft.com/office/officeart/2005/8/layout/hierarchy6"/>
    <dgm:cxn modelId="{658B694D-5B5E-4559-B30A-7F930A23010A}" type="presParOf" srcId="{29059222-CD1D-4EEE-9C86-CEBAE291C834}" destId="{AFA2FDAC-B829-489D-A8B2-AD98AE7179DD}" srcOrd="0" destOrd="0" presId="urn:microsoft.com/office/officeart/2005/8/layout/hierarchy6"/>
    <dgm:cxn modelId="{19AC3370-3547-4422-B50C-AA93D127A476}" type="presParOf" srcId="{29059222-CD1D-4EEE-9C86-CEBAE291C834}" destId="{0794DFC0-2DC3-4D9F-9C4C-BF46C7CC49CF}" srcOrd="1" destOrd="0" presId="urn:microsoft.com/office/officeart/2005/8/layout/hierarchy6"/>
    <dgm:cxn modelId="{A9775041-77AE-4D1B-BC01-66FABE3382DA}" type="presParOf" srcId="{0794DFC0-2DC3-4D9F-9C4C-BF46C7CC49CF}" destId="{EE194001-EDA3-4678-9FF7-C7E4DBD698EA}" srcOrd="0" destOrd="0" presId="urn:microsoft.com/office/officeart/2005/8/layout/hierarchy6"/>
    <dgm:cxn modelId="{4F746669-FABC-4BA6-A86D-D1A4C40FADDD}" type="presParOf" srcId="{0794DFC0-2DC3-4D9F-9C4C-BF46C7CC49CF}" destId="{AD783808-520E-4833-B104-69358468E9D2}" srcOrd="1" destOrd="0" presId="urn:microsoft.com/office/officeart/2005/8/layout/hierarchy6"/>
    <dgm:cxn modelId="{2F2F53E9-B05D-4870-BDA6-945822EB3759}" type="presParOf" srcId="{29059222-CD1D-4EEE-9C86-CEBAE291C834}" destId="{965DF014-5C03-4DDD-BC15-D084EAB6AF7D}" srcOrd="2" destOrd="0" presId="urn:microsoft.com/office/officeart/2005/8/layout/hierarchy6"/>
    <dgm:cxn modelId="{BC01E51B-2036-449A-A160-841978A1CA00}" type="presParOf" srcId="{29059222-CD1D-4EEE-9C86-CEBAE291C834}" destId="{AA8B766E-385B-48EA-A58A-89A5434BE4D6}" srcOrd="3" destOrd="0" presId="urn:microsoft.com/office/officeart/2005/8/layout/hierarchy6"/>
    <dgm:cxn modelId="{B8E11C93-2426-4362-8189-6CC1BECE2345}" type="presParOf" srcId="{AA8B766E-385B-48EA-A58A-89A5434BE4D6}" destId="{8CC81F3F-0824-4130-941F-158D4C8109D9}" srcOrd="0" destOrd="0" presId="urn:microsoft.com/office/officeart/2005/8/layout/hierarchy6"/>
    <dgm:cxn modelId="{5760F858-5A94-4804-B4FD-74A9D10377A1}" type="presParOf" srcId="{AA8B766E-385B-48EA-A58A-89A5434BE4D6}" destId="{3B8C6D90-FED7-4451-99C4-9DF45BA1D770}" srcOrd="1" destOrd="0" presId="urn:microsoft.com/office/officeart/2005/8/layout/hierarchy6"/>
    <dgm:cxn modelId="{1709009D-B28A-491E-A168-8240ADDABAFB}" type="presParOf" srcId="{29059222-CD1D-4EEE-9C86-CEBAE291C834}" destId="{33EA7B44-0F54-4B92-B594-444B2850B349}" srcOrd="4" destOrd="0" presId="urn:microsoft.com/office/officeart/2005/8/layout/hierarchy6"/>
    <dgm:cxn modelId="{4CD5CDFA-98E2-4BC8-A028-34C594E6233C}" type="presParOf" srcId="{29059222-CD1D-4EEE-9C86-CEBAE291C834}" destId="{6FC493AA-E23D-49FE-949F-9AC4BBA21049}" srcOrd="5" destOrd="0" presId="urn:microsoft.com/office/officeart/2005/8/layout/hierarchy6"/>
    <dgm:cxn modelId="{B2A29C5B-F879-49B7-95DD-465EE6E7B1AB}" type="presParOf" srcId="{6FC493AA-E23D-49FE-949F-9AC4BBA21049}" destId="{A72CB1D9-4B2A-4FA2-A4AD-3B72436CACF4}" srcOrd="0" destOrd="0" presId="urn:microsoft.com/office/officeart/2005/8/layout/hierarchy6"/>
    <dgm:cxn modelId="{03234CF4-2695-4AAC-B147-57EEFA68BD50}" type="presParOf" srcId="{6FC493AA-E23D-49FE-949F-9AC4BBA21049}" destId="{52BC8C4C-F0AA-40DC-A13B-85EEB6B219CD}" srcOrd="1" destOrd="0" presId="urn:microsoft.com/office/officeart/2005/8/layout/hierarchy6"/>
    <dgm:cxn modelId="{17DB3BF3-62F6-4C9B-9966-10AB18BC8561}" type="presParOf" srcId="{29059222-CD1D-4EEE-9C86-CEBAE291C834}" destId="{3CEFFC28-9D10-4C42-9615-EAEF57621890}" srcOrd="6" destOrd="0" presId="urn:microsoft.com/office/officeart/2005/8/layout/hierarchy6"/>
    <dgm:cxn modelId="{18EC1798-8FA1-43FE-9BFE-3E95D33AAD35}" type="presParOf" srcId="{29059222-CD1D-4EEE-9C86-CEBAE291C834}" destId="{A37A5324-4176-4271-883A-5F27B5AF76DA}" srcOrd="7" destOrd="0" presId="urn:microsoft.com/office/officeart/2005/8/layout/hierarchy6"/>
    <dgm:cxn modelId="{5C802BD7-7EC2-4978-B52A-A0C8E79BEE46}" type="presParOf" srcId="{A37A5324-4176-4271-883A-5F27B5AF76DA}" destId="{0A0646F8-9237-4D43-B5ED-940D75074B13}" srcOrd="0" destOrd="0" presId="urn:microsoft.com/office/officeart/2005/8/layout/hierarchy6"/>
    <dgm:cxn modelId="{0A60508B-5E84-4F48-B004-9C5B40D3FA17}" type="presParOf" srcId="{A37A5324-4176-4271-883A-5F27B5AF76DA}" destId="{852263D7-E361-46CD-9584-21FFFCD63577}" srcOrd="1" destOrd="0" presId="urn:microsoft.com/office/officeart/2005/8/layout/hierarchy6"/>
    <dgm:cxn modelId="{D5A5DCDA-FC72-4ABE-B828-9A3C6A9BFC8A}" type="presParOf" srcId="{29059222-CD1D-4EEE-9C86-CEBAE291C834}" destId="{53211F66-FF73-4746-956C-E8F2ED834FE3}" srcOrd="8" destOrd="0" presId="urn:microsoft.com/office/officeart/2005/8/layout/hierarchy6"/>
    <dgm:cxn modelId="{F8A2DA27-08FF-4F1E-9274-9E69D4A9BCF6}" type="presParOf" srcId="{29059222-CD1D-4EEE-9C86-CEBAE291C834}" destId="{F784B679-AD44-4D2F-87DF-1B7154425505}" srcOrd="9" destOrd="0" presId="urn:microsoft.com/office/officeart/2005/8/layout/hierarchy6"/>
    <dgm:cxn modelId="{78660789-0902-4358-A8BD-871C86C4EC20}" type="presParOf" srcId="{F784B679-AD44-4D2F-87DF-1B7154425505}" destId="{DC507484-D214-47D9-9D7F-9B91BAAA4767}" srcOrd="0" destOrd="0" presId="urn:microsoft.com/office/officeart/2005/8/layout/hierarchy6"/>
    <dgm:cxn modelId="{357A73D9-89E1-48B6-866A-818FE55A3846}" type="presParOf" srcId="{F784B679-AD44-4D2F-87DF-1B7154425505}" destId="{3BD98AF5-A923-44FE-A2B4-DED43C829C17}" srcOrd="1" destOrd="0" presId="urn:microsoft.com/office/officeart/2005/8/layout/hierarchy6"/>
    <dgm:cxn modelId="{D06CDFB5-6412-46C5-8663-544979EB5621}" type="presParOf" srcId="{3BD98AF5-A923-44FE-A2B4-DED43C829C17}" destId="{AEF88AB2-8FBA-4EC0-8BA0-05D621829D06}" srcOrd="0" destOrd="0" presId="urn:microsoft.com/office/officeart/2005/8/layout/hierarchy6"/>
    <dgm:cxn modelId="{692431B5-5DA2-4DE2-9277-3A422A0B10CC}" type="presParOf" srcId="{3BD98AF5-A923-44FE-A2B4-DED43C829C17}" destId="{3520C2E3-F8EF-4018-8476-3717F6B64C11}" srcOrd="1" destOrd="0" presId="urn:microsoft.com/office/officeart/2005/8/layout/hierarchy6"/>
    <dgm:cxn modelId="{6B016C9E-89AE-47C9-B9E1-77070DE140B9}" type="presParOf" srcId="{3520C2E3-F8EF-4018-8476-3717F6B64C11}" destId="{30791FBC-D723-4823-8389-779F7F996E71}" srcOrd="0" destOrd="0" presId="urn:microsoft.com/office/officeart/2005/8/layout/hierarchy6"/>
    <dgm:cxn modelId="{B009F8DD-BD76-4993-92B0-2A120A530582}" type="presParOf" srcId="{3520C2E3-F8EF-4018-8476-3717F6B64C11}" destId="{0C290A52-9A0A-4397-81E5-B08103FF79E5}" srcOrd="1" destOrd="0" presId="urn:microsoft.com/office/officeart/2005/8/layout/hierarchy6"/>
    <dgm:cxn modelId="{DACBECBF-794E-4364-B938-EBD64D6C5A6E}" type="presParOf" srcId="{3BD98AF5-A923-44FE-A2B4-DED43C829C17}" destId="{DDE988DE-B022-4C50-9BE1-0401C66BFD2D}" srcOrd="2" destOrd="0" presId="urn:microsoft.com/office/officeart/2005/8/layout/hierarchy6"/>
    <dgm:cxn modelId="{8458B032-2844-4CFB-9E1C-BD22CC8D435C}" type="presParOf" srcId="{3BD98AF5-A923-44FE-A2B4-DED43C829C17}" destId="{B0D033D8-137E-4EF2-A920-E4A986840728}" srcOrd="3" destOrd="0" presId="urn:microsoft.com/office/officeart/2005/8/layout/hierarchy6"/>
    <dgm:cxn modelId="{F5E04A2F-B2FF-4200-8DFB-9DF0D1B3BF8D}" type="presParOf" srcId="{B0D033D8-137E-4EF2-A920-E4A986840728}" destId="{0EC3DAEF-CDC5-4763-AE57-C4E555C291B1}" srcOrd="0" destOrd="0" presId="urn:microsoft.com/office/officeart/2005/8/layout/hierarchy6"/>
    <dgm:cxn modelId="{61C088A4-E92D-41BB-A8F4-CC72908384D3}" type="presParOf" srcId="{B0D033D8-137E-4EF2-A920-E4A986840728}" destId="{964E8439-DA2E-45FB-8B0D-AA7220F73589}" srcOrd="1" destOrd="0" presId="urn:microsoft.com/office/officeart/2005/8/layout/hierarchy6"/>
    <dgm:cxn modelId="{6D96E376-6DC2-4EE1-858F-64C55896D323}" type="presParOf" srcId="{3505B151-483C-48D5-BF85-9624F5CEB4C0}" destId="{70270CA9-42B0-494B-9595-1D96998997DA}" srcOrd="4" destOrd="0" presId="urn:microsoft.com/office/officeart/2005/8/layout/hierarchy6"/>
    <dgm:cxn modelId="{3D3799DB-9033-44C4-B8E1-BBE69E680A36}" type="presParOf" srcId="{3505B151-483C-48D5-BF85-9624F5CEB4C0}" destId="{257511FC-E9A2-4581-A42D-92B3A195253C}" srcOrd="5" destOrd="0" presId="urn:microsoft.com/office/officeart/2005/8/layout/hierarchy6"/>
    <dgm:cxn modelId="{06029B8A-B6BD-4B09-A9FA-64C8BE58D801}" type="presParOf" srcId="{257511FC-E9A2-4581-A42D-92B3A195253C}" destId="{0EF0A23C-2E02-4603-8D02-9A8EAC62F168}" srcOrd="0" destOrd="0" presId="urn:microsoft.com/office/officeart/2005/8/layout/hierarchy6"/>
    <dgm:cxn modelId="{4A87BF16-0EAE-4881-B6B3-8A970C7A66A9}" type="presParOf" srcId="{257511FC-E9A2-4581-A42D-92B3A195253C}" destId="{859E91E5-8BA8-46F6-AFEE-61223F76CDAC}" srcOrd="1" destOrd="0" presId="urn:microsoft.com/office/officeart/2005/8/layout/hierarchy6"/>
    <dgm:cxn modelId="{2834BD8C-71C5-43B2-90D5-24E1020F518A}" type="presParOf" srcId="{3505B151-483C-48D5-BF85-9624F5CEB4C0}" destId="{F15F3483-D04F-4758-984A-5A4BE6B10BC0}" srcOrd="6" destOrd="0" presId="urn:microsoft.com/office/officeart/2005/8/layout/hierarchy6"/>
    <dgm:cxn modelId="{3249E5A7-807D-4471-BEF4-A4D4C5AB1C3F}" type="presParOf" srcId="{3505B151-483C-48D5-BF85-9624F5CEB4C0}" destId="{899AB5CC-5DEA-4E80-A54D-12E081626278}" srcOrd="7" destOrd="0" presId="urn:microsoft.com/office/officeart/2005/8/layout/hierarchy6"/>
    <dgm:cxn modelId="{54111204-B54E-4DED-BD0A-E85FBD6B79AC}" type="presParOf" srcId="{899AB5CC-5DEA-4E80-A54D-12E081626278}" destId="{85FC4036-22AD-4DEE-83F6-DCE9CBABB06A}" srcOrd="0" destOrd="0" presId="urn:microsoft.com/office/officeart/2005/8/layout/hierarchy6"/>
    <dgm:cxn modelId="{7CA1C624-5C85-4877-9216-A376F9E5E778}" type="presParOf" srcId="{899AB5CC-5DEA-4E80-A54D-12E081626278}" destId="{8C53DB11-171D-4F58-B8E6-DEA333680C33}" srcOrd="1" destOrd="0" presId="urn:microsoft.com/office/officeart/2005/8/layout/hierarchy6"/>
    <dgm:cxn modelId="{49608E15-CF5E-4624-A8D1-685F0B6B717E}" type="presParOf" srcId="{C8F0F374-DB37-4DA0-B889-8C18AA491E13}" destId="{07EFE3E1-08AD-408B-852A-E0281D31A9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3C5E156-E5B7-48E6-91FC-5BDA734E6680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D10A7-E43A-4CED-B251-F39E3E5309FE}">
      <dgm:prSet phldrT="[Text]"/>
      <dgm:spPr>
        <a:solidFill>
          <a:srgbClr val="697688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F1TENTH Chassis</a:t>
          </a:r>
        </a:p>
      </dgm:t>
    </dgm:pt>
    <dgm:pt modelId="{3C91B126-9916-49AC-AA12-B62749D56774}" type="parTrans" cxnId="{C295075C-A165-4063-BE2E-849E1944CB26}">
      <dgm:prSet/>
      <dgm:spPr/>
      <dgm:t>
        <a:bodyPr/>
        <a:lstStyle/>
        <a:p>
          <a:endParaRPr lang="en-US"/>
        </a:p>
      </dgm:t>
    </dgm:pt>
    <dgm:pt modelId="{88AFE221-6F93-4F03-B0C0-3346599EE25A}" type="sibTrans" cxnId="{C295075C-A165-4063-BE2E-849E1944CB26}">
      <dgm:prSet/>
      <dgm:spPr/>
      <dgm:t>
        <a:bodyPr/>
        <a:lstStyle/>
        <a:p>
          <a:endParaRPr lang="en-US"/>
        </a:p>
      </dgm:t>
    </dgm:pt>
    <dgm:pt modelId="{FF93EAA2-09D6-4BB7-83CB-89C46915F14D}">
      <dgm:prSet phldrT="[Text]"/>
      <dgm:spPr>
        <a:solidFill>
          <a:srgbClr val="F5B98F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Movement</a:t>
          </a:r>
        </a:p>
      </dgm:t>
    </dgm:pt>
    <dgm:pt modelId="{6633B369-E1E7-4EFD-B8F1-E80AC5A0B708}" type="parTrans" cxnId="{ECD9264F-99EE-43BA-86F1-B84BF8255FCE}">
      <dgm:prSet/>
      <dgm:spPr>
        <a:solidFill>
          <a:srgbClr val="F3AD8B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1D66ECC2-BD93-452A-A265-3C4CD80DC9FA}" type="sibTrans" cxnId="{ECD9264F-99EE-43BA-86F1-B84BF8255FCE}">
      <dgm:prSet/>
      <dgm:spPr/>
      <dgm:t>
        <a:bodyPr/>
        <a:lstStyle/>
        <a:p>
          <a:endParaRPr lang="en-US"/>
        </a:p>
      </dgm:t>
    </dgm:pt>
    <dgm:pt modelId="{25580CAE-2853-4703-B2BE-942BCE87C810}">
      <dgm:prSet phldrT="[Text]"/>
      <dgm:spPr>
        <a:solidFill>
          <a:schemeClr val="bg1">
            <a:lumMod val="75000"/>
          </a:schemeClr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Structure</a:t>
          </a:r>
        </a:p>
      </dgm:t>
    </dgm:pt>
    <dgm:pt modelId="{6746C133-13DB-4CD5-B772-A858B280D70E}" type="parTrans" cxnId="{80541E98-055F-435F-9177-C4CABC15491F}">
      <dgm:prSet/>
      <dgm:spPr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2BA37B4-7A04-49F7-B42C-7793AF06E12A}" type="sibTrans" cxnId="{80541E98-055F-435F-9177-C4CABC15491F}">
      <dgm:prSet/>
      <dgm:spPr/>
      <dgm:t>
        <a:bodyPr/>
        <a:lstStyle/>
        <a:p>
          <a:endParaRPr lang="en-US"/>
        </a:p>
      </dgm:t>
    </dgm:pt>
    <dgm:pt modelId="{378B2EA3-13AC-42EA-A008-0DD26C4B10C5}">
      <dgm:prSet phldrT="[Text]"/>
      <dgm:spPr>
        <a:solidFill>
          <a:srgbClr val="658E49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Utilization</a:t>
          </a:r>
        </a:p>
      </dgm:t>
    </dgm:pt>
    <dgm:pt modelId="{DEB02BC5-79C8-4049-8A80-055DDB0E1B60}" type="parTrans" cxnId="{C4C6AC5E-F394-43F6-897F-03AE24FACE27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9F28801E-292C-4E55-8DB2-9CC470C5BA1C}" type="sibTrans" cxnId="{C4C6AC5E-F394-43F6-897F-03AE24FACE27}">
      <dgm:prSet/>
      <dgm:spPr/>
      <dgm:t>
        <a:bodyPr/>
        <a:lstStyle/>
        <a:p>
          <a:endParaRPr lang="en-US"/>
        </a:p>
      </dgm:t>
    </dgm:pt>
    <dgm:pt modelId="{254952CE-2C5D-4DAA-8B51-54351C542FF3}">
      <dgm:prSet phldrT="[Text]"/>
      <dgm:spPr>
        <a:solidFill>
          <a:srgbClr val="FFC619"/>
        </a:solidFill>
      </dgm:spPr>
      <dgm:t>
        <a:bodyPr/>
        <a:lstStyle/>
        <a:p>
          <a:r>
            <a:rPr lang="en-US"/>
            <a:t>Protection</a:t>
          </a:r>
        </a:p>
      </dgm:t>
    </dgm:pt>
    <dgm:pt modelId="{1041F2CD-4433-4938-BC3B-043721B7AE10}" type="parTrans" cxnId="{2B168674-CD55-4000-8601-B03E63C0A92E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6C7A5C9-F964-4EF1-8CB9-41F98F5CD971}" type="sibTrans" cxnId="{2B168674-CD55-4000-8601-B03E63C0A92E}">
      <dgm:prSet/>
      <dgm:spPr/>
      <dgm:t>
        <a:bodyPr/>
        <a:lstStyle/>
        <a:p>
          <a:endParaRPr lang="en-US"/>
        </a:p>
      </dgm:t>
    </dgm:pt>
    <dgm:pt modelId="{400B1B01-C85B-401B-8E87-E32006DEBFAA}">
      <dgm:prSet phldrT="[Text]"/>
      <dgm:spPr>
        <a:solidFill>
          <a:srgbClr val="658E49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Access</a:t>
          </a:r>
        </a:p>
      </dgm:t>
    </dgm:pt>
    <dgm:pt modelId="{D5C8BAB8-BFD1-47A9-9D69-690408B824F5}" type="parTrans" cxnId="{A57AC329-4E56-4D2D-970D-1EA895BCBD8A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E4CD203A-F269-4CF1-9D8C-0C34DFED8E89}" type="sibTrans" cxnId="{A57AC329-4E56-4D2D-970D-1EA895BCBD8A}">
      <dgm:prSet/>
      <dgm:spPr/>
      <dgm:t>
        <a:bodyPr/>
        <a:lstStyle/>
        <a:p>
          <a:endParaRPr lang="en-US"/>
        </a:p>
      </dgm:t>
    </dgm:pt>
    <dgm:pt modelId="{589AE5DE-5077-4406-9A65-570895A09902}">
      <dgm:prSet phldrT="[Text]"/>
      <dgm:spPr>
        <a:solidFill>
          <a:srgbClr val="658E49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Components</a:t>
          </a:r>
        </a:p>
      </dgm:t>
    </dgm:pt>
    <dgm:pt modelId="{251E85EA-A54E-4A07-842E-CE7E45C55C09}" type="parTrans" cxnId="{9B5E9358-9006-48EE-94F8-0A3749CA6EBF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6FAF25E4-FE93-400C-BAD9-47AF47BF2CDE}" type="sibTrans" cxnId="{9B5E9358-9006-48EE-94F8-0A3749CA6EBF}">
      <dgm:prSet/>
      <dgm:spPr/>
      <dgm:t>
        <a:bodyPr/>
        <a:lstStyle/>
        <a:p>
          <a:endParaRPr lang="en-US"/>
        </a:p>
      </dgm:t>
    </dgm:pt>
    <dgm:pt modelId="{C01E7019-5170-4BAE-A714-67F1E1121D47}">
      <dgm:prSet phldrT="[Text]"/>
      <dgm:spPr>
        <a:solidFill>
          <a:srgbClr val="658E49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Allows for Easily Accessible Input/Output Ports</a:t>
          </a:r>
        </a:p>
      </dgm:t>
    </dgm:pt>
    <dgm:pt modelId="{5087B812-2D2A-4171-BE2C-0BCD1F407131}" type="parTrans" cxnId="{F711C589-4676-4372-9AF9-84E106480D0E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2B11AC8F-DC58-4D5A-9393-D17AEEEB1E5D}" type="sibTrans" cxnId="{F711C589-4676-4372-9AF9-84E106480D0E}">
      <dgm:prSet/>
      <dgm:spPr/>
      <dgm:t>
        <a:bodyPr/>
        <a:lstStyle/>
        <a:p>
          <a:endParaRPr lang="en-US"/>
        </a:p>
      </dgm:t>
    </dgm:pt>
    <dgm:pt modelId="{9F86B4D8-37DB-4AA6-8583-9441FF77584F}">
      <dgm:prSet phldrT="[Text]"/>
      <dgm:spPr>
        <a:solidFill>
          <a:srgbClr val="658E49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Allows for Components to be Used as Intended</a:t>
          </a:r>
        </a:p>
      </dgm:t>
    </dgm:pt>
    <dgm:pt modelId="{3ADFA5AB-4865-4740-9418-E8F566A3F827}" type="parTrans" cxnId="{9FF3E414-A20B-4EA8-87F6-EECAE7145065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74835DDC-170D-4447-B4FD-C33C458BE142}" type="sibTrans" cxnId="{9FF3E414-A20B-4EA8-87F6-EECAE7145065}">
      <dgm:prSet/>
      <dgm:spPr/>
      <dgm:t>
        <a:bodyPr/>
        <a:lstStyle/>
        <a:p>
          <a:endParaRPr lang="en-US"/>
        </a:p>
      </dgm:t>
    </dgm:pt>
    <dgm:pt modelId="{C8F0F374-DB37-4DA0-B889-8C18AA491E13}" type="pres">
      <dgm:prSet presAssocID="{73C5E156-E5B7-48E6-91FC-5BDA734E668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160F73-5921-45F2-966C-76DEB670B3E7}" type="pres">
      <dgm:prSet presAssocID="{73C5E156-E5B7-48E6-91FC-5BDA734E6680}" presName="hierFlow" presStyleCnt="0"/>
      <dgm:spPr/>
    </dgm:pt>
    <dgm:pt modelId="{65069A24-0E9D-4060-A726-54C7617F0E35}" type="pres">
      <dgm:prSet presAssocID="{73C5E156-E5B7-48E6-91FC-5BDA734E668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49CF908-9007-4AF0-977B-E9F7D7827AE6}" type="pres">
      <dgm:prSet presAssocID="{CB7D10A7-E43A-4CED-B251-F39E3E5309FE}" presName="Name14" presStyleCnt="0"/>
      <dgm:spPr/>
    </dgm:pt>
    <dgm:pt modelId="{938A5FF2-7A0A-4D78-9405-DAD102422EAB}" type="pres">
      <dgm:prSet presAssocID="{CB7D10A7-E43A-4CED-B251-F39E3E5309FE}" presName="level1Shape" presStyleLbl="node0" presStyleIdx="0" presStyleCnt="1">
        <dgm:presLayoutVars>
          <dgm:chPref val="3"/>
        </dgm:presLayoutVars>
      </dgm:prSet>
      <dgm:spPr/>
    </dgm:pt>
    <dgm:pt modelId="{3505B151-483C-48D5-BF85-9624F5CEB4C0}" type="pres">
      <dgm:prSet presAssocID="{CB7D10A7-E43A-4CED-B251-F39E3E5309FE}" presName="hierChild2" presStyleCnt="0"/>
      <dgm:spPr/>
    </dgm:pt>
    <dgm:pt modelId="{6101E455-6051-4E2C-B68B-1030DC914FC6}" type="pres">
      <dgm:prSet presAssocID="{6633B369-E1E7-4EFD-B8F1-E80AC5A0B708}" presName="Name19" presStyleLbl="parChTrans1D2" presStyleIdx="0" presStyleCnt="4"/>
      <dgm:spPr/>
    </dgm:pt>
    <dgm:pt modelId="{5EA798FE-0E30-49E2-BDBA-50106C0B5C8B}" type="pres">
      <dgm:prSet presAssocID="{FF93EAA2-09D6-4BB7-83CB-89C46915F14D}" presName="Name21" presStyleCnt="0"/>
      <dgm:spPr/>
    </dgm:pt>
    <dgm:pt modelId="{C376DE22-8BB2-4F5E-9883-0B6FF621B426}" type="pres">
      <dgm:prSet presAssocID="{FF93EAA2-09D6-4BB7-83CB-89C46915F14D}" presName="level2Shape" presStyleLbl="node2" presStyleIdx="0" presStyleCnt="4"/>
      <dgm:spPr/>
    </dgm:pt>
    <dgm:pt modelId="{212D9C1B-1824-465E-AA12-017FF9176697}" type="pres">
      <dgm:prSet presAssocID="{FF93EAA2-09D6-4BB7-83CB-89C46915F14D}" presName="hierChild3" presStyleCnt="0"/>
      <dgm:spPr/>
    </dgm:pt>
    <dgm:pt modelId="{4AB8BF22-6F84-4E18-98A3-53E7DCEE7236}" type="pres">
      <dgm:prSet presAssocID="{6746C133-13DB-4CD5-B772-A858B280D70E}" presName="Name19" presStyleLbl="parChTrans1D2" presStyleIdx="1" presStyleCnt="4"/>
      <dgm:spPr/>
    </dgm:pt>
    <dgm:pt modelId="{EE3E8551-137D-4055-9C19-A628DC1A1E4E}" type="pres">
      <dgm:prSet presAssocID="{25580CAE-2853-4703-B2BE-942BCE87C810}" presName="Name21" presStyleCnt="0"/>
      <dgm:spPr/>
    </dgm:pt>
    <dgm:pt modelId="{D3442736-FD17-4E2A-932F-3C73B0B1D26D}" type="pres">
      <dgm:prSet presAssocID="{25580CAE-2853-4703-B2BE-942BCE87C810}" presName="level2Shape" presStyleLbl="node2" presStyleIdx="1" presStyleCnt="4"/>
      <dgm:spPr/>
    </dgm:pt>
    <dgm:pt modelId="{29059222-CD1D-4EEE-9C86-CEBAE291C834}" type="pres">
      <dgm:prSet presAssocID="{25580CAE-2853-4703-B2BE-942BCE87C810}" presName="hierChild3" presStyleCnt="0"/>
      <dgm:spPr/>
    </dgm:pt>
    <dgm:pt modelId="{70270CA9-42B0-494B-9595-1D96998997DA}" type="pres">
      <dgm:prSet presAssocID="{DEB02BC5-79C8-4049-8A80-055DDB0E1B60}" presName="Name19" presStyleLbl="parChTrans1D2" presStyleIdx="2" presStyleCnt="4"/>
      <dgm:spPr/>
    </dgm:pt>
    <dgm:pt modelId="{257511FC-E9A2-4581-A42D-92B3A195253C}" type="pres">
      <dgm:prSet presAssocID="{378B2EA3-13AC-42EA-A008-0DD26C4B10C5}" presName="Name21" presStyleCnt="0"/>
      <dgm:spPr/>
    </dgm:pt>
    <dgm:pt modelId="{0EF0A23C-2E02-4603-8D02-9A8EAC62F168}" type="pres">
      <dgm:prSet presAssocID="{378B2EA3-13AC-42EA-A008-0DD26C4B10C5}" presName="level2Shape" presStyleLbl="node2" presStyleIdx="2" presStyleCnt="4"/>
      <dgm:spPr/>
    </dgm:pt>
    <dgm:pt modelId="{859E91E5-8BA8-46F6-AFEE-61223F76CDAC}" type="pres">
      <dgm:prSet presAssocID="{378B2EA3-13AC-42EA-A008-0DD26C4B10C5}" presName="hierChild3" presStyleCnt="0"/>
      <dgm:spPr/>
    </dgm:pt>
    <dgm:pt modelId="{ED2C27D5-E11F-4352-BB0C-EA001BAA0525}" type="pres">
      <dgm:prSet presAssocID="{D5C8BAB8-BFD1-47A9-9D69-690408B824F5}" presName="Name19" presStyleLbl="parChTrans1D3" presStyleIdx="0" presStyleCnt="2"/>
      <dgm:spPr/>
    </dgm:pt>
    <dgm:pt modelId="{4E8DFF5E-E4D0-4714-949A-C3E3D017FDAF}" type="pres">
      <dgm:prSet presAssocID="{400B1B01-C85B-401B-8E87-E32006DEBFAA}" presName="Name21" presStyleCnt="0"/>
      <dgm:spPr/>
    </dgm:pt>
    <dgm:pt modelId="{37210DA5-37A5-4C8A-AA61-7282271D55CA}" type="pres">
      <dgm:prSet presAssocID="{400B1B01-C85B-401B-8E87-E32006DEBFAA}" presName="level2Shape" presStyleLbl="node3" presStyleIdx="0" presStyleCnt="2"/>
      <dgm:spPr/>
    </dgm:pt>
    <dgm:pt modelId="{94884F0B-E4EC-4CC3-A9DA-D4EB5CAC0D2C}" type="pres">
      <dgm:prSet presAssocID="{400B1B01-C85B-401B-8E87-E32006DEBFAA}" presName="hierChild3" presStyleCnt="0"/>
      <dgm:spPr/>
    </dgm:pt>
    <dgm:pt modelId="{F45CFBCD-5E68-4C72-9768-EA7961492D4C}" type="pres">
      <dgm:prSet presAssocID="{5087B812-2D2A-4171-BE2C-0BCD1F407131}" presName="Name19" presStyleLbl="parChTrans1D4" presStyleIdx="0" presStyleCnt="2"/>
      <dgm:spPr/>
    </dgm:pt>
    <dgm:pt modelId="{CC61C349-1924-41E3-90B9-987E5696AF59}" type="pres">
      <dgm:prSet presAssocID="{C01E7019-5170-4BAE-A714-67F1E1121D47}" presName="Name21" presStyleCnt="0"/>
      <dgm:spPr/>
    </dgm:pt>
    <dgm:pt modelId="{4048CFE7-1BCF-4697-804A-948132B419C2}" type="pres">
      <dgm:prSet presAssocID="{C01E7019-5170-4BAE-A714-67F1E1121D47}" presName="level2Shape" presStyleLbl="node4" presStyleIdx="0" presStyleCnt="2"/>
      <dgm:spPr/>
    </dgm:pt>
    <dgm:pt modelId="{3711A204-4D8E-4ADA-8BE9-0B6FB1E161DA}" type="pres">
      <dgm:prSet presAssocID="{C01E7019-5170-4BAE-A714-67F1E1121D47}" presName="hierChild3" presStyleCnt="0"/>
      <dgm:spPr/>
    </dgm:pt>
    <dgm:pt modelId="{CCA5B007-EA64-411A-B795-F011319BE86D}" type="pres">
      <dgm:prSet presAssocID="{251E85EA-A54E-4A07-842E-CE7E45C55C09}" presName="Name19" presStyleLbl="parChTrans1D3" presStyleIdx="1" presStyleCnt="2"/>
      <dgm:spPr/>
    </dgm:pt>
    <dgm:pt modelId="{ACFC0ACA-8BFC-4893-AC14-EBF43C6DAB90}" type="pres">
      <dgm:prSet presAssocID="{589AE5DE-5077-4406-9A65-570895A09902}" presName="Name21" presStyleCnt="0"/>
      <dgm:spPr/>
    </dgm:pt>
    <dgm:pt modelId="{CF3CAC6A-6665-4A56-BA12-EFC03BE253F1}" type="pres">
      <dgm:prSet presAssocID="{589AE5DE-5077-4406-9A65-570895A09902}" presName="level2Shape" presStyleLbl="node3" presStyleIdx="1" presStyleCnt="2"/>
      <dgm:spPr/>
    </dgm:pt>
    <dgm:pt modelId="{7734642A-01CA-48FD-BEBC-B28174F38ADE}" type="pres">
      <dgm:prSet presAssocID="{589AE5DE-5077-4406-9A65-570895A09902}" presName="hierChild3" presStyleCnt="0"/>
      <dgm:spPr/>
    </dgm:pt>
    <dgm:pt modelId="{B7DFC03F-CBB4-40D5-992D-9321E12F04E4}" type="pres">
      <dgm:prSet presAssocID="{3ADFA5AB-4865-4740-9418-E8F566A3F827}" presName="Name19" presStyleLbl="parChTrans1D4" presStyleIdx="1" presStyleCnt="2"/>
      <dgm:spPr/>
    </dgm:pt>
    <dgm:pt modelId="{0FA846E7-51A3-4407-BD22-67454E3878D3}" type="pres">
      <dgm:prSet presAssocID="{9F86B4D8-37DB-4AA6-8583-9441FF77584F}" presName="Name21" presStyleCnt="0"/>
      <dgm:spPr/>
    </dgm:pt>
    <dgm:pt modelId="{5DC3B0AD-E797-4BF7-9CFC-2FC95B8F4F55}" type="pres">
      <dgm:prSet presAssocID="{9F86B4D8-37DB-4AA6-8583-9441FF77584F}" presName="level2Shape" presStyleLbl="node4" presStyleIdx="1" presStyleCnt="2"/>
      <dgm:spPr/>
    </dgm:pt>
    <dgm:pt modelId="{D4C09C06-E48A-4B8B-A7D2-E6AF5F078017}" type="pres">
      <dgm:prSet presAssocID="{9F86B4D8-37DB-4AA6-8583-9441FF77584F}" presName="hierChild3" presStyleCnt="0"/>
      <dgm:spPr/>
    </dgm:pt>
    <dgm:pt modelId="{F15F3483-D04F-4758-984A-5A4BE6B10BC0}" type="pres">
      <dgm:prSet presAssocID="{1041F2CD-4433-4938-BC3B-043721B7AE10}" presName="Name19" presStyleLbl="parChTrans1D2" presStyleIdx="3" presStyleCnt="4"/>
      <dgm:spPr/>
    </dgm:pt>
    <dgm:pt modelId="{899AB5CC-5DEA-4E80-A54D-12E081626278}" type="pres">
      <dgm:prSet presAssocID="{254952CE-2C5D-4DAA-8B51-54351C542FF3}" presName="Name21" presStyleCnt="0"/>
      <dgm:spPr/>
    </dgm:pt>
    <dgm:pt modelId="{85FC4036-22AD-4DEE-83F6-DCE9CBABB06A}" type="pres">
      <dgm:prSet presAssocID="{254952CE-2C5D-4DAA-8B51-54351C542FF3}" presName="level2Shape" presStyleLbl="node2" presStyleIdx="3" presStyleCnt="4"/>
      <dgm:spPr/>
    </dgm:pt>
    <dgm:pt modelId="{8C53DB11-171D-4F58-B8E6-DEA333680C33}" type="pres">
      <dgm:prSet presAssocID="{254952CE-2C5D-4DAA-8B51-54351C542FF3}" presName="hierChild3" presStyleCnt="0"/>
      <dgm:spPr/>
    </dgm:pt>
    <dgm:pt modelId="{07EFE3E1-08AD-408B-852A-E0281D31A918}" type="pres">
      <dgm:prSet presAssocID="{73C5E156-E5B7-48E6-91FC-5BDA734E6680}" presName="bgShapesFlow" presStyleCnt="0"/>
      <dgm:spPr/>
    </dgm:pt>
  </dgm:ptLst>
  <dgm:cxnLst>
    <dgm:cxn modelId="{73F46904-A517-4D5C-8E5C-C0466C86B209}" type="presOf" srcId="{378B2EA3-13AC-42EA-A008-0DD26C4B10C5}" destId="{0EF0A23C-2E02-4603-8D02-9A8EAC62F168}" srcOrd="0" destOrd="0" presId="urn:microsoft.com/office/officeart/2005/8/layout/hierarchy6"/>
    <dgm:cxn modelId="{40CEBE09-42FA-4313-BCB5-D24253EB0098}" type="presOf" srcId="{9F86B4D8-37DB-4AA6-8583-9441FF77584F}" destId="{5DC3B0AD-E797-4BF7-9CFC-2FC95B8F4F55}" srcOrd="0" destOrd="0" presId="urn:microsoft.com/office/officeart/2005/8/layout/hierarchy6"/>
    <dgm:cxn modelId="{9FF3E414-A20B-4EA8-87F6-EECAE7145065}" srcId="{589AE5DE-5077-4406-9A65-570895A09902}" destId="{9F86B4D8-37DB-4AA6-8583-9441FF77584F}" srcOrd="0" destOrd="0" parTransId="{3ADFA5AB-4865-4740-9418-E8F566A3F827}" sibTransId="{74835DDC-170D-4447-B4FD-C33C458BE142}"/>
    <dgm:cxn modelId="{47F7FA23-2903-4E63-A2DA-5E14DFB956C6}" type="presOf" srcId="{DEB02BC5-79C8-4049-8A80-055DDB0E1B60}" destId="{70270CA9-42B0-494B-9595-1D96998997DA}" srcOrd="0" destOrd="0" presId="urn:microsoft.com/office/officeart/2005/8/layout/hierarchy6"/>
    <dgm:cxn modelId="{A57AC329-4E56-4D2D-970D-1EA895BCBD8A}" srcId="{378B2EA3-13AC-42EA-A008-0DD26C4B10C5}" destId="{400B1B01-C85B-401B-8E87-E32006DEBFAA}" srcOrd="0" destOrd="0" parTransId="{D5C8BAB8-BFD1-47A9-9D69-690408B824F5}" sibTransId="{E4CD203A-F269-4CF1-9D8C-0C34DFED8E89}"/>
    <dgm:cxn modelId="{BBF1332E-AA00-437E-9C3A-3D4B3E57DF1A}" type="presOf" srcId="{400B1B01-C85B-401B-8E87-E32006DEBFAA}" destId="{37210DA5-37A5-4C8A-AA61-7282271D55CA}" srcOrd="0" destOrd="0" presId="urn:microsoft.com/office/officeart/2005/8/layout/hierarchy6"/>
    <dgm:cxn modelId="{7891FD37-E435-47C8-832E-162ABFA48947}" type="presOf" srcId="{254952CE-2C5D-4DAA-8B51-54351C542FF3}" destId="{85FC4036-22AD-4DEE-83F6-DCE9CBABB06A}" srcOrd="0" destOrd="0" presId="urn:microsoft.com/office/officeart/2005/8/layout/hierarchy6"/>
    <dgm:cxn modelId="{C295075C-A165-4063-BE2E-849E1944CB26}" srcId="{73C5E156-E5B7-48E6-91FC-5BDA734E6680}" destId="{CB7D10A7-E43A-4CED-B251-F39E3E5309FE}" srcOrd="0" destOrd="0" parTransId="{3C91B126-9916-49AC-AA12-B62749D56774}" sibTransId="{88AFE221-6F93-4F03-B0C0-3346599EE25A}"/>
    <dgm:cxn modelId="{3C820E5C-5A9A-439E-8699-D54034403B50}" type="presOf" srcId="{589AE5DE-5077-4406-9A65-570895A09902}" destId="{CF3CAC6A-6665-4A56-BA12-EFC03BE253F1}" srcOrd="0" destOrd="0" presId="urn:microsoft.com/office/officeart/2005/8/layout/hierarchy6"/>
    <dgm:cxn modelId="{C4C6AC5E-F394-43F6-897F-03AE24FACE27}" srcId="{CB7D10A7-E43A-4CED-B251-F39E3E5309FE}" destId="{378B2EA3-13AC-42EA-A008-0DD26C4B10C5}" srcOrd="2" destOrd="0" parTransId="{DEB02BC5-79C8-4049-8A80-055DDB0E1B60}" sibTransId="{9F28801E-292C-4E55-8DB2-9CC470C5BA1C}"/>
    <dgm:cxn modelId="{F1B2FC5F-020E-4338-9A70-A18D38C75E73}" type="presOf" srcId="{C01E7019-5170-4BAE-A714-67F1E1121D47}" destId="{4048CFE7-1BCF-4697-804A-948132B419C2}" srcOrd="0" destOrd="0" presId="urn:microsoft.com/office/officeart/2005/8/layout/hierarchy6"/>
    <dgm:cxn modelId="{1320FF47-9F78-4C9F-9F32-2F7D6D43FD38}" type="presOf" srcId="{3ADFA5AB-4865-4740-9418-E8F566A3F827}" destId="{B7DFC03F-CBB4-40D5-992D-9321E12F04E4}" srcOrd="0" destOrd="0" presId="urn:microsoft.com/office/officeart/2005/8/layout/hierarchy6"/>
    <dgm:cxn modelId="{ECD9264F-99EE-43BA-86F1-B84BF8255FCE}" srcId="{CB7D10A7-E43A-4CED-B251-F39E3E5309FE}" destId="{FF93EAA2-09D6-4BB7-83CB-89C46915F14D}" srcOrd="0" destOrd="0" parTransId="{6633B369-E1E7-4EFD-B8F1-E80AC5A0B708}" sibTransId="{1D66ECC2-BD93-452A-A265-3C4CD80DC9FA}"/>
    <dgm:cxn modelId="{2B168674-CD55-4000-8601-B03E63C0A92E}" srcId="{CB7D10A7-E43A-4CED-B251-F39E3E5309FE}" destId="{254952CE-2C5D-4DAA-8B51-54351C542FF3}" srcOrd="3" destOrd="0" parTransId="{1041F2CD-4433-4938-BC3B-043721B7AE10}" sibTransId="{06C7A5C9-F964-4EF1-8CB9-41F98F5CD971}"/>
    <dgm:cxn modelId="{AFC8A377-8B4C-4365-BA73-30B35C3A3AF6}" type="presOf" srcId="{FF93EAA2-09D6-4BB7-83CB-89C46915F14D}" destId="{C376DE22-8BB2-4F5E-9883-0B6FF621B426}" srcOrd="0" destOrd="0" presId="urn:microsoft.com/office/officeart/2005/8/layout/hierarchy6"/>
    <dgm:cxn modelId="{9B5E9358-9006-48EE-94F8-0A3749CA6EBF}" srcId="{378B2EA3-13AC-42EA-A008-0DD26C4B10C5}" destId="{589AE5DE-5077-4406-9A65-570895A09902}" srcOrd="1" destOrd="0" parTransId="{251E85EA-A54E-4A07-842E-CE7E45C55C09}" sibTransId="{6FAF25E4-FE93-400C-BAD9-47AF47BF2CDE}"/>
    <dgm:cxn modelId="{B829AA78-D8B8-402F-8BE6-216E60BE5E3C}" type="presOf" srcId="{5087B812-2D2A-4171-BE2C-0BCD1F407131}" destId="{F45CFBCD-5E68-4C72-9768-EA7961492D4C}" srcOrd="0" destOrd="0" presId="urn:microsoft.com/office/officeart/2005/8/layout/hierarchy6"/>
    <dgm:cxn modelId="{F711C589-4676-4372-9AF9-84E106480D0E}" srcId="{400B1B01-C85B-401B-8E87-E32006DEBFAA}" destId="{C01E7019-5170-4BAE-A714-67F1E1121D47}" srcOrd="0" destOrd="0" parTransId="{5087B812-2D2A-4171-BE2C-0BCD1F407131}" sibTransId="{2B11AC8F-DC58-4D5A-9393-D17AEEEB1E5D}"/>
    <dgm:cxn modelId="{80541E98-055F-435F-9177-C4CABC15491F}" srcId="{CB7D10A7-E43A-4CED-B251-F39E3E5309FE}" destId="{25580CAE-2853-4703-B2BE-942BCE87C810}" srcOrd="1" destOrd="0" parTransId="{6746C133-13DB-4CD5-B772-A858B280D70E}" sibTransId="{F2BA37B4-7A04-49F7-B42C-7793AF06E12A}"/>
    <dgm:cxn modelId="{D7EA83A0-8D4F-4A69-A6BB-DD067F84AC11}" type="presOf" srcId="{251E85EA-A54E-4A07-842E-CE7E45C55C09}" destId="{CCA5B007-EA64-411A-B795-F011319BE86D}" srcOrd="0" destOrd="0" presId="urn:microsoft.com/office/officeart/2005/8/layout/hierarchy6"/>
    <dgm:cxn modelId="{7C22E1A2-31F6-4071-8FB8-9D193851D1D4}" type="presOf" srcId="{73C5E156-E5B7-48E6-91FC-5BDA734E6680}" destId="{C8F0F374-DB37-4DA0-B889-8C18AA491E13}" srcOrd="0" destOrd="0" presId="urn:microsoft.com/office/officeart/2005/8/layout/hierarchy6"/>
    <dgm:cxn modelId="{B8FAEFB1-7701-48CE-A88B-5905244CB727}" type="presOf" srcId="{6633B369-E1E7-4EFD-B8F1-E80AC5A0B708}" destId="{6101E455-6051-4E2C-B68B-1030DC914FC6}" srcOrd="0" destOrd="0" presId="urn:microsoft.com/office/officeart/2005/8/layout/hierarchy6"/>
    <dgm:cxn modelId="{E382B9BE-21DD-4D41-9186-FECFA01D1DAB}" type="presOf" srcId="{25580CAE-2853-4703-B2BE-942BCE87C810}" destId="{D3442736-FD17-4E2A-932F-3C73B0B1D26D}" srcOrd="0" destOrd="0" presId="urn:microsoft.com/office/officeart/2005/8/layout/hierarchy6"/>
    <dgm:cxn modelId="{49BD94C0-EE32-497B-A187-3212641116CE}" type="presOf" srcId="{6746C133-13DB-4CD5-B772-A858B280D70E}" destId="{4AB8BF22-6F84-4E18-98A3-53E7DCEE7236}" srcOrd="0" destOrd="0" presId="urn:microsoft.com/office/officeart/2005/8/layout/hierarchy6"/>
    <dgm:cxn modelId="{062BE1C5-FF3C-4731-B2D7-008DB6A29908}" type="presOf" srcId="{D5C8BAB8-BFD1-47A9-9D69-690408B824F5}" destId="{ED2C27D5-E11F-4352-BB0C-EA001BAA0525}" srcOrd="0" destOrd="0" presId="urn:microsoft.com/office/officeart/2005/8/layout/hierarchy6"/>
    <dgm:cxn modelId="{264DB7D1-94F9-4168-8F8B-BF53AD224CCB}" type="presOf" srcId="{CB7D10A7-E43A-4CED-B251-F39E3E5309FE}" destId="{938A5FF2-7A0A-4D78-9405-DAD102422EAB}" srcOrd="0" destOrd="0" presId="urn:microsoft.com/office/officeart/2005/8/layout/hierarchy6"/>
    <dgm:cxn modelId="{B66DA5DF-A556-403D-9B1D-57FE46905B82}" type="presOf" srcId="{1041F2CD-4433-4938-BC3B-043721B7AE10}" destId="{F15F3483-D04F-4758-984A-5A4BE6B10BC0}" srcOrd="0" destOrd="0" presId="urn:microsoft.com/office/officeart/2005/8/layout/hierarchy6"/>
    <dgm:cxn modelId="{93FC6764-43B7-463B-ADEF-EAC0C4D5DEA8}" type="presParOf" srcId="{C8F0F374-DB37-4DA0-B889-8C18AA491E13}" destId="{66160F73-5921-45F2-966C-76DEB670B3E7}" srcOrd="0" destOrd="0" presId="urn:microsoft.com/office/officeart/2005/8/layout/hierarchy6"/>
    <dgm:cxn modelId="{86B54D87-CBC8-417D-AB10-DE181B3BDBBB}" type="presParOf" srcId="{66160F73-5921-45F2-966C-76DEB670B3E7}" destId="{65069A24-0E9D-4060-A726-54C7617F0E35}" srcOrd="0" destOrd="0" presId="urn:microsoft.com/office/officeart/2005/8/layout/hierarchy6"/>
    <dgm:cxn modelId="{424C216B-0D18-467C-9D28-A14AE6E71747}" type="presParOf" srcId="{65069A24-0E9D-4060-A726-54C7617F0E35}" destId="{049CF908-9007-4AF0-977B-E9F7D7827AE6}" srcOrd="0" destOrd="0" presId="urn:microsoft.com/office/officeart/2005/8/layout/hierarchy6"/>
    <dgm:cxn modelId="{7B63BFC2-5F10-4D79-94CE-7B9A25F07EAA}" type="presParOf" srcId="{049CF908-9007-4AF0-977B-E9F7D7827AE6}" destId="{938A5FF2-7A0A-4D78-9405-DAD102422EAB}" srcOrd="0" destOrd="0" presId="urn:microsoft.com/office/officeart/2005/8/layout/hierarchy6"/>
    <dgm:cxn modelId="{FC4C40F3-FEFA-4862-A5D4-8C6BF273DDDC}" type="presParOf" srcId="{049CF908-9007-4AF0-977B-E9F7D7827AE6}" destId="{3505B151-483C-48D5-BF85-9624F5CEB4C0}" srcOrd="1" destOrd="0" presId="urn:microsoft.com/office/officeart/2005/8/layout/hierarchy6"/>
    <dgm:cxn modelId="{19DAD76F-7920-454D-8C1F-09365AED8000}" type="presParOf" srcId="{3505B151-483C-48D5-BF85-9624F5CEB4C0}" destId="{6101E455-6051-4E2C-B68B-1030DC914FC6}" srcOrd="0" destOrd="0" presId="urn:microsoft.com/office/officeart/2005/8/layout/hierarchy6"/>
    <dgm:cxn modelId="{4F6E0D7A-A105-4A10-9D73-A47BC17046D9}" type="presParOf" srcId="{3505B151-483C-48D5-BF85-9624F5CEB4C0}" destId="{5EA798FE-0E30-49E2-BDBA-50106C0B5C8B}" srcOrd="1" destOrd="0" presId="urn:microsoft.com/office/officeart/2005/8/layout/hierarchy6"/>
    <dgm:cxn modelId="{2879BE16-DDA0-4FC9-9505-13BF8C99BA8D}" type="presParOf" srcId="{5EA798FE-0E30-49E2-BDBA-50106C0B5C8B}" destId="{C376DE22-8BB2-4F5E-9883-0B6FF621B426}" srcOrd="0" destOrd="0" presId="urn:microsoft.com/office/officeart/2005/8/layout/hierarchy6"/>
    <dgm:cxn modelId="{EA810A53-6DFE-411E-A5C5-F9809DA5D9F9}" type="presParOf" srcId="{5EA798FE-0E30-49E2-BDBA-50106C0B5C8B}" destId="{212D9C1B-1824-465E-AA12-017FF9176697}" srcOrd="1" destOrd="0" presId="urn:microsoft.com/office/officeart/2005/8/layout/hierarchy6"/>
    <dgm:cxn modelId="{BBD7A04D-365C-4CE8-9AA6-9789201724C3}" type="presParOf" srcId="{3505B151-483C-48D5-BF85-9624F5CEB4C0}" destId="{4AB8BF22-6F84-4E18-98A3-53E7DCEE7236}" srcOrd="2" destOrd="0" presId="urn:microsoft.com/office/officeart/2005/8/layout/hierarchy6"/>
    <dgm:cxn modelId="{A18D2D9D-534F-4666-8976-C24BEE782B61}" type="presParOf" srcId="{3505B151-483C-48D5-BF85-9624F5CEB4C0}" destId="{EE3E8551-137D-4055-9C19-A628DC1A1E4E}" srcOrd="3" destOrd="0" presId="urn:microsoft.com/office/officeart/2005/8/layout/hierarchy6"/>
    <dgm:cxn modelId="{D80AB0BB-934D-4CA2-85A6-AF0E9EE6CCAF}" type="presParOf" srcId="{EE3E8551-137D-4055-9C19-A628DC1A1E4E}" destId="{D3442736-FD17-4E2A-932F-3C73B0B1D26D}" srcOrd="0" destOrd="0" presId="urn:microsoft.com/office/officeart/2005/8/layout/hierarchy6"/>
    <dgm:cxn modelId="{9B090538-8A3C-4C46-A5B0-3E572B03500D}" type="presParOf" srcId="{EE3E8551-137D-4055-9C19-A628DC1A1E4E}" destId="{29059222-CD1D-4EEE-9C86-CEBAE291C834}" srcOrd="1" destOrd="0" presId="urn:microsoft.com/office/officeart/2005/8/layout/hierarchy6"/>
    <dgm:cxn modelId="{6D96E376-6DC2-4EE1-858F-64C55896D323}" type="presParOf" srcId="{3505B151-483C-48D5-BF85-9624F5CEB4C0}" destId="{70270CA9-42B0-494B-9595-1D96998997DA}" srcOrd="4" destOrd="0" presId="urn:microsoft.com/office/officeart/2005/8/layout/hierarchy6"/>
    <dgm:cxn modelId="{3D3799DB-9033-44C4-B8E1-BBE69E680A36}" type="presParOf" srcId="{3505B151-483C-48D5-BF85-9624F5CEB4C0}" destId="{257511FC-E9A2-4581-A42D-92B3A195253C}" srcOrd="5" destOrd="0" presId="urn:microsoft.com/office/officeart/2005/8/layout/hierarchy6"/>
    <dgm:cxn modelId="{06029B8A-B6BD-4B09-A9FA-64C8BE58D801}" type="presParOf" srcId="{257511FC-E9A2-4581-A42D-92B3A195253C}" destId="{0EF0A23C-2E02-4603-8D02-9A8EAC62F168}" srcOrd="0" destOrd="0" presId="urn:microsoft.com/office/officeart/2005/8/layout/hierarchy6"/>
    <dgm:cxn modelId="{4A87BF16-0EAE-4881-B6B3-8A970C7A66A9}" type="presParOf" srcId="{257511FC-E9A2-4581-A42D-92B3A195253C}" destId="{859E91E5-8BA8-46F6-AFEE-61223F76CDAC}" srcOrd="1" destOrd="0" presId="urn:microsoft.com/office/officeart/2005/8/layout/hierarchy6"/>
    <dgm:cxn modelId="{CD33F9C2-7ECB-4706-B126-C7C5DE6C4BEA}" type="presParOf" srcId="{859E91E5-8BA8-46F6-AFEE-61223F76CDAC}" destId="{ED2C27D5-E11F-4352-BB0C-EA001BAA0525}" srcOrd="0" destOrd="0" presId="urn:microsoft.com/office/officeart/2005/8/layout/hierarchy6"/>
    <dgm:cxn modelId="{8B0B989E-03BD-4495-8FA3-52C7977554E4}" type="presParOf" srcId="{859E91E5-8BA8-46F6-AFEE-61223F76CDAC}" destId="{4E8DFF5E-E4D0-4714-949A-C3E3D017FDAF}" srcOrd="1" destOrd="0" presId="urn:microsoft.com/office/officeart/2005/8/layout/hierarchy6"/>
    <dgm:cxn modelId="{E40106EA-2AB7-4414-A75B-D8BEC8B66765}" type="presParOf" srcId="{4E8DFF5E-E4D0-4714-949A-C3E3D017FDAF}" destId="{37210DA5-37A5-4C8A-AA61-7282271D55CA}" srcOrd="0" destOrd="0" presId="urn:microsoft.com/office/officeart/2005/8/layout/hierarchy6"/>
    <dgm:cxn modelId="{0C9926C7-83E6-40C6-A926-054A98F02823}" type="presParOf" srcId="{4E8DFF5E-E4D0-4714-949A-C3E3D017FDAF}" destId="{94884F0B-E4EC-4CC3-A9DA-D4EB5CAC0D2C}" srcOrd="1" destOrd="0" presId="urn:microsoft.com/office/officeart/2005/8/layout/hierarchy6"/>
    <dgm:cxn modelId="{0AC7A21A-30CA-4CC8-AD56-0D32C380354F}" type="presParOf" srcId="{94884F0B-E4EC-4CC3-A9DA-D4EB5CAC0D2C}" destId="{F45CFBCD-5E68-4C72-9768-EA7961492D4C}" srcOrd="0" destOrd="0" presId="urn:microsoft.com/office/officeart/2005/8/layout/hierarchy6"/>
    <dgm:cxn modelId="{45BB6639-BEDF-4695-BB8E-A9A0DB2C9FEE}" type="presParOf" srcId="{94884F0B-E4EC-4CC3-A9DA-D4EB5CAC0D2C}" destId="{CC61C349-1924-41E3-90B9-987E5696AF59}" srcOrd="1" destOrd="0" presId="urn:microsoft.com/office/officeart/2005/8/layout/hierarchy6"/>
    <dgm:cxn modelId="{4D832897-C5D6-41DB-BD81-A9BECFD11EEF}" type="presParOf" srcId="{CC61C349-1924-41E3-90B9-987E5696AF59}" destId="{4048CFE7-1BCF-4697-804A-948132B419C2}" srcOrd="0" destOrd="0" presId="urn:microsoft.com/office/officeart/2005/8/layout/hierarchy6"/>
    <dgm:cxn modelId="{02AC37D8-D2FC-49EC-84D8-E2354B3824EF}" type="presParOf" srcId="{CC61C349-1924-41E3-90B9-987E5696AF59}" destId="{3711A204-4D8E-4ADA-8BE9-0B6FB1E161DA}" srcOrd="1" destOrd="0" presId="urn:microsoft.com/office/officeart/2005/8/layout/hierarchy6"/>
    <dgm:cxn modelId="{5691F0E1-7B41-4F2D-8DDD-885F76078AD7}" type="presParOf" srcId="{859E91E5-8BA8-46F6-AFEE-61223F76CDAC}" destId="{CCA5B007-EA64-411A-B795-F011319BE86D}" srcOrd="2" destOrd="0" presId="urn:microsoft.com/office/officeart/2005/8/layout/hierarchy6"/>
    <dgm:cxn modelId="{952BD8D5-3175-4D7A-A027-D9E7047A8FF4}" type="presParOf" srcId="{859E91E5-8BA8-46F6-AFEE-61223F76CDAC}" destId="{ACFC0ACA-8BFC-4893-AC14-EBF43C6DAB90}" srcOrd="3" destOrd="0" presId="urn:microsoft.com/office/officeart/2005/8/layout/hierarchy6"/>
    <dgm:cxn modelId="{5F8092A6-DAAF-493A-9ADE-37B2899F723A}" type="presParOf" srcId="{ACFC0ACA-8BFC-4893-AC14-EBF43C6DAB90}" destId="{CF3CAC6A-6665-4A56-BA12-EFC03BE253F1}" srcOrd="0" destOrd="0" presId="urn:microsoft.com/office/officeart/2005/8/layout/hierarchy6"/>
    <dgm:cxn modelId="{4C512588-8EAD-48D3-B142-4845A730E2A2}" type="presParOf" srcId="{ACFC0ACA-8BFC-4893-AC14-EBF43C6DAB90}" destId="{7734642A-01CA-48FD-BEBC-B28174F38ADE}" srcOrd="1" destOrd="0" presId="urn:microsoft.com/office/officeart/2005/8/layout/hierarchy6"/>
    <dgm:cxn modelId="{F7C92201-44C5-4316-A594-748AD921AF01}" type="presParOf" srcId="{7734642A-01CA-48FD-BEBC-B28174F38ADE}" destId="{B7DFC03F-CBB4-40D5-992D-9321E12F04E4}" srcOrd="0" destOrd="0" presId="urn:microsoft.com/office/officeart/2005/8/layout/hierarchy6"/>
    <dgm:cxn modelId="{92D28E5B-AAF9-45AB-85B3-21D771D6FE14}" type="presParOf" srcId="{7734642A-01CA-48FD-BEBC-B28174F38ADE}" destId="{0FA846E7-51A3-4407-BD22-67454E3878D3}" srcOrd="1" destOrd="0" presId="urn:microsoft.com/office/officeart/2005/8/layout/hierarchy6"/>
    <dgm:cxn modelId="{9700A573-36DF-4861-B017-4D28A2ED7768}" type="presParOf" srcId="{0FA846E7-51A3-4407-BD22-67454E3878D3}" destId="{5DC3B0AD-E797-4BF7-9CFC-2FC95B8F4F55}" srcOrd="0" destOrd="0" presId="urn:microsoft.com/office/officeart/2005/8/layout/hierarchy6"/>
    <dgm:cxn modelId="{C196A235-BEA2-49E0-9C49-F0378240ABFA}" type="presParOf" srcId="{0FA846E7-51A3-4407-BD22-67454E3878D3}" destId="{D4C09C06-E48A-4B8B-A7D2-E6AF5F078017}" srcOrd="1" destOrd="0" presId="urn:microsoft.com/office/officeart/2005/8/layout/hierarchy6"/>
    <dgm:cxn modelId="{2834BD8C-71C5-43B2-90D5-24E1020F518A}" type="presParOf" srcId="{3505B151-483C-48D5-BF85-9624F5CEB4C0}" destId="{F15F3483-D04F-4758-984A-5A4BE6B10BC0}" srcOrd="6" destOrd="0" presId="urn:microsoft.com/office/officeart/2005/8/layout/hierarchy6"/>
    <dgm:cxn modelId="{3249E5A7-807D-4471-BEF4-A4D4C5AB1C3F}" type="presParOf" srcId="{3505B151-483C-48D5-BF85-9624F5CEB4C0}" destId="{899AB5CC-5DEA-4E80-A54D-12E081626278}" srcOrd="7" destOrd="0" presId="urn:microsoft.com/office/officeart/2005/8/layout/hierarchy6"/>
    <dgm:cxn modelId="{54111204-B54E-4DED-BD0A-E85FBD6B79AC}" type="presParOf" srcId="{899AB5CC-5DEA-4E80-A54D-12E081626278}" destId="{85FC4036-22AD-4DEE-83F6-DCE9CBABB06A}" srcOrd="0" destOrd="0" presId="urn:microsoft.com/office/officeart/2005/8/layout/hierarchy6"/>
    <dgm:cxn modelId="{7CA1C624-5C85-4877-9216-A376F9E5E778}" type="presParOf" srcId="{899AB5CC-5DEA-4E80-A54D-12E081626278}" destId="{8C53DB11-171D-4F58-B8E6-DEA333680C33}" srcOrd="1" destOrd="0" presId="urn:microsoft.com/office/officeart/2005/8/layout/hierarchy6"/>
    <dgm:cxn modelId="{49608E15-CF5E-4624-A8D1-685F0B6B717E}" type="presParOf" srcId="{C8F0F374-DB37-4DA0-B889-8C18AA491E13}" destId="{07EFE3E1-08AD-408B-852A-E0281D31A9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3C5E156-E5B7-48E6-91FC-5BDA734E6680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D10A7-E43A-4CED-B251-F39E3E5309FE}">
      <dgm:prSet phldrT="[Text]"/>
      <dgm:spPr>
        <a:solidFill>
          <a:srgbClr val="697688"/>
        </a:solidFill>
      </dgm:spPr>
      <dgm:t>
        <a:bodyPr/>
        <a:lstStyle/>
        <a:p>
          <a:r>
            <a:rPr lang="en-US"/>
            <a:t>F1TENTH Chassis</a:t>
          </a:r>
        </a:p>
      </dgm:t>
    </dgm:pt>
    <dgm:pt modelId="{3C91B126-9916-49AC-AA12-B62749D56774}" type="parTrans" cxnId="{C295075C-A165-4063-BE2E-849E1944CB26}">
      <dgm:prSet/>
      <dgm:spPr/>
      <dgm:t>
        <a:bodyPr/>
        <a:lstStyle/>
        <a:p>
          <a:endParaRPr lang="en-US"/>
        </a:p>
      </dgm:t>
    </dgm:pt>
    <dgm:pt modelId="{88AFE221-6F93-4F03-B0C0-3346599EE25A}" type="sibTrans" cxnId="{C295075C-A165-4063-BE2E-849E1944CB26}">
      <dgm:prSet/>
      <dgm:spPr/>
      <dgm:t>
        <a:bodyPr/>
        <a:lstStyle/>
        <a:p>
          <a:endParaRPr lang="en-US"/>
        </a:p>
      </dgm:t>
    </dgm:pt>
    <dgm:pt modelId="{FF93EAA2-09D6-4BB7-83CB-89C46915F14D}">
      <dgm:prSet phldrT="[Text]"/>
      <dgm:spPr>
        <a:solidFill>
          <a:srgbClr val="F5B98F"/>
        </a:solidFill>
      </dgm:spPr>
      <dgm:t>
        <a:bodyPr/>
        <a:lstStyle/>
        <a:p>
          <a:r>
            <a:rPr lang="en-US"/>
            <a:t>Movement</a:t>
          </a:r>
        </a:p>
      </dgm:t>
    </dgm:pt>
    <dgm:pt modelId="{6633B369-E1E7-4EFD-B8F1-E80AC5A0B708}" type="parTrans" cxnId="{ECD9264F-99EE-43BA-86F1-B84BF8255FCE}">
      <dgm:prSet/>
      <dgm:spPr>
        <a:solidFill>
          <a:srgbClr val="F3AD8B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1D66ECC2-BD93-452A-A265-3C4CD80DC9FA}" type="sibTrans" cxnId="{ECD9264F-99EE-43BA-86F1-B84BF8255FCE}">
      <dgm:prSet/>
      <dgm:spPr/>
      <dgm:t>
        <a:bodyPr/>
        <a:lstStyle/>
        <a:p>
          <a:endParaRPr lang="en-US"/>
        </a:p>
      </dgm:t>
    </dgm:pt>
    <dgm:pt modelId="{25580CAE-2853-4703-B2BE-942BCE87C810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/>
            <a:t>Structure</a:t>
          </a:r>
        </a:p>
      </dgm:t>
    </dgm:pt>
    <dgm:pt modelId="{6746C133-13DB-4CD5-B772-A858B280D70E}" type="parTrans" cxnId="{80541E98-055F-435F-9177-C4CABC15491F}">
      <dgm:prSet/>
      <dgm:spPr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2BA37B4-7A04-49F7-B42C-7793AF06E12A}" type="sibTrans" cxnId="{80541E98-055F-435F-9177-C4CABC15491F}">
      <dgm:prSet/>
      <dgm:spPr/>
      <dgm:t>
        <a:bodyPr/>
        <a:lstStyle/>
        <a:p>
          <a:endParaRPr lang="en-US"/>
        </a:p>
      </dgm:t>
    </dgm:pt>
    <dgm:pt modelId="{378B2EA3-13AC-42EA-A008-0DD26C4B10C5}">
      <dgm:prSet phldrT="[Text]"/>
      <dgm:spPr>
        <a:solidFill>
          <a:srgbClr val="658E49"/>
        </a:solidFill>
      </dgm:spPr>
      <dgm:t>
        <a:bodyPr/>
        <a:lstStyle/>
        <a:p>
          <a:r>
            <a:rPr lang="en-US"/>
            <a:t>Utilization</a:t>
          </a:r>
        </a:p>
      </dgm:t>
    </dgm:pt>
    <dgm:pt modelId="{DEB02BC5-79C8-4049-8A80-055DDB0E1B60}" type="parTrans" cxnId="{C4C6AC5E-F394-43F6-897F-03AE24FACE27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9F28801E-292C-4E55-8DB2-9CC470C5BA1C}" type="sibTrans" cxnId="{C4C6AC5E-F394-43F6-897F-03AE24FACE27}">
      <dgm:prSet/>
      <dgm:spPr/>
      <dgm:t>
        <a:bodyPr/>
        <a:lstStyle/>
        <a:p>
          <a:endParaRPr lang="en-US"/>
        </a:p>
      </dgm:t>
    </dgm:pt>
    <dgm:pt modelId="{254952CE-2C5D-4DAA-8B51-54351C542FF3}">
      <dgm:prSet phldrT="[Text]"/>
      <dgm:spPr>
        <a:solidFill>
          <a:srgbClr val="FFC619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Protection</a:t>
          </a:r>
        </a:p>
      </dgm:t>
    </dgm:pt>
    <dgm:pt modelId="{1041F2CD-4433-4938-BC3B-043721B7AE10}" type="parTrans" cxnId="{2B168674-CD55-4000-8601-B03E63C0A92E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6C7A5C9-F964-4EF1-8CB9-41F98F5CD971}" type="sibTrans" cxnId="{2B168674-CD55-4000-8601-B03E63C0A92E}">
      <dgm:prSet/>
      <dgm:spPr/>
      <dgm:t>
        <a:bodyPr/>
        <a:lstStyle/>
        <a:p>
          <a:endParaRPr lang="en-US"/>
        </a:p>
      </dgm:t>
    </dgm:pt>
    <dgm:pt modelId="{62ADCB3E-3387-4EE0-A74A-36B20FC9A339}">
      <dgm:prSet phldrT="[Text]"/>
      <dgm:spPr>
        <a:solidFill>
          <a:srgbClr val="FFC619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Crash</a:t>
          </a:r>
        </a:p>
      </dgm:t>
    </dgm:pt>
    <dgm:pt modelId="{C97F6CE2-1C9B-48E1-8EA1-5E0223C26648}" type="parTrans" cxnId="{5520D5A8-E101-4A10-931F-FB246BE47348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23BEC40D-0786-4ED1-A6B5-6683CBF21BDA}" type="sibTrans" cxnId="{5520D5A8-E101-4A10-931F-FB246BE47348}">
      <dgm:prSet/>
      <dgm:spPr/>
      <dgm:t>
        <a:bodyPr/>
        <a:lstStyle/>
        <a:p>
          <a:endParaRPr lang="en-US"/>
        </a:p>
      </dgm:t>
    </dgm:pt>
    <dgm:pt modelId="{52C5C649-E289-418F-B2D7-BC68495D2BD6}">
      <dgm:prSet phldrT="[Text]"/>
      <dgm:spPr>
        <a:solidFill>
          <a:srgbClr val="FFC619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User Handling</a:t>
          </a:r>
        </a:p>
      </dgm:t>
    </dgm:pt>
    <dgm:pt modelId="{6C7735E5-80DA-45AC-9086-EED2CE215B06}" type="parTrans" cxnId="{DFAC391D-307E-4E8E-B095-6E9D2DC71A45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955EC1A9-A594-425F-86B2-223D28D1EBBB}" type="sibTrans" cxnId="{DFAC391D-307E-4E8E-B095-6E9D2DC71A45}">
      <dgm:prSet/>
      <dgm:spPr/>
      <dgm:t>
        <a:bodyPr/>
        <a:lstStyle/>
        <a:p>
          <a:endParaRPr lang="en-US"/>
        </a:p>
      </dgm:t>
    </dgm:pt>
    <dgm:pt modelId="{0C1ACA36-E5EF-407F-8127-2FAB3EA556AB}">
      <dgm:prSet phldrT="[Text]"/>
      <dgm:spPr>
        <a:solidFill>
          <a:srgbClr val="FFC619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Protects Against Collisions</a:t>
          </a:r>
        </a:p>
      </dgm:t>
    </dgm:pt>
    <dgm:pt modelId="{F52261EF-F8CC-47CC-8D0B-B19EE537F649}" type="parTrans" cxnId="{95887B94-88AF-4A8C-9462-C3EF3EC576B4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738E7E2-2532-4D69-A933-3174D2FCE2E9}" type="sibTrans" cxnId="{95887B94-88AF-4A8C-9462-C3EF3EC576B4}">
      <dgm:prSet/>
      <dgm:spPr/>
      <dgm:t>
        <a:bodyPr/>
        <a:lstStyle/>
        <a:p>
          <a:endParaRPr lang="en-US"/>
        </a:p>
      </dgm:t>
    </dgm:pt>
    <dgm:pt modelId="{9F72CF5F-B550-4A5D-893A-46ED486C4121}">
      <dgm:prSet phldrT="[Text]"/>
      <dgm:spPr>
        <a:solidFill>
          <a:srgbClr val="FFC619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Protects against Roll-Over </a:t>
          </a:r>
        </a:p>
      </dgm:t>
    </dgm:pt>
    <dgm:pt modelId="{C6A11868-8851-45B5-B273-096F7F6CA1B6}" type="parTrans" cxnId="{8AB34CC8-5C11-44D8-969B-5247AD6438C6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2D25AC58-D3A7-4120-98E1-9BFA96AE689D}" type="sibTrans" cxnId="{8AB34CC8-5C11-44D8-969B-5247AD6438C6}">
      <dgm:prSet/>
      <dgm:spPr/>
      <dgm:t>
        <a:bodyPr/>
        <a:lstStyle/>
        <a:p>
          <a:endParaRPr lang="en-US"/>
        </a:p>
      </dgm:t>
    </dgm:pt>
    <dgm:pt modelId="{1A36ED25-2C63-4F52-B3A5-8E2BB6EC8F9B}">
      <dgm:prSet phldrT="[Text]"/>
      <dgm:spPr>
        <a:solidFill>
          <a:srgbClr val="FFC619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Protects User from Sharp Extrusions or High Voltages</a:t>
          </a:r>
        </a:p>
      </dgm:t>
    </dgm:pt>
    <dgm:pt modelId="{01E5459E-AB00-453D-9D86-A74AF876AC95}" type="parTrans" cxnId="{5D6DE7F7-FCE7-4193-91FC-4B4DE70F4C3C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C3408291-5EC6-4AB8-B516-7F851C390C8A}" type="sibTrans" cxnId="{5D6DE7F7-FCE7-4193-91FC-4B4DE70F4C3C}">
      <dgm:prSet/>
      <dgm:spPr/>
      <dgm:t>
        <a:bodyPr/>
        <a:lstStyle/>
        <a:p>
          <a:endParaRPr lang="en-US"/>
        </a:p>
      </dgm:t>
    </dgm:pt>
    <dgm:pt modelId="{C8F0F374-DB37-4DA0-B889-8C18AA491E13}" type="pres">
      <dgm:prSet presAssocID="{73C5E156-E5B7-48E6-91FC-5BDA734E668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160F73-5921-45F2-966C-76DEB670B3E7}" type="pres">
      <dgm:prSet presAssocID="{73C5E156-E5B7-48E6-91FC-5BDA734E6680}" presName="hierFlow" presStyleCnt="0"/>
      <dgm:spPr/>
    </dgm:pt>
    <dgm:pt modelId="{65069A24-0E9D-4060-A726-54C7617F0E35}" type="pres">
      <dgm:prSet presAssocID="{73C5E156-E5B7-48E6-91FC-5BDA734E668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49CF908-9007-4AF0-977B-E9F7D7827AE6}" type="pres">
      <dgm:prSet presAssocID="{CB7D10A7-E43A-4CED-B251-F39E3E5309FE}" presName="Name14" presStyleCnt="0"/>
      <dgm:spPr/>
    </dgm:pt>
    <dgm:pt modelId="{938A5FF2-7A0A-4D78-9405-DAD102422EAB}" type="pres">
      <dgm:prSet presAssocID="{CB7D10A7-E43A-4CED-B251-F39E3E5309FE}" presName="level1Shape" presStyleLbl="node0" presStyleIdx="0" presStyleCnt="1">
        <dgm:presLayoutVars>
          <dgm:chPref val="3"/>
        </dgm:presLayoutVars>
      </dgm:prSet>
      <dgm:spPr/>
    </dgm:pt>
    <dgm:pt modelId="{3505B151-483C-48D5-BF85-9624F5CEB4C0}" type="pres">
      <dgm:prSet presAssocID="{CB7D10A7-E43A-4CED-B251-F39E3E5309FE}" presName="hierChild2" presStyleCnt="0"/>
      <dgm:spPr/>
    </dgm:pt>
    <dgm:pt modelId="{6101E455-6051-4E2C-B68B-1030DC914FC6}" type="pres">
      <dgm:prSet presAssocID="{6633B369-E1E7-4EFD-B8F1-E80AC5A0B708}" presName="Name19" presStyleLbl="parChTrans1D2" presStyleIdx="0" presStyleCnt="4"/>
      <dgm:spPr/>
    </dgm:pt>
    <dgm:pt modelId="{5EA798FE-0E30-49E2-BDBA-50106C0B5C8B}" type="pres">
      <dgm:prSet presAssocID="{FF93EAA2-09D6-4BB7-83CB-89C46915F14D}" presName="Name21" presStyleCnt="0"/>
      <dgm:spPr/>
    </dgm:pt>
    <dgm:pt modelId="{C376DE22-8BB2-4F5E-9883-0B6FF621B426}" type="pres">
      <dgm:prSet presAssocID="{FF93EAA2-09D6-4BB7-83CB-89C46915F14D}" presName="level2Shape" presStyleLbl="node2" presStyleIdx="0" presStyleCnt="4"/>
      <dgm:spPr/>
    </dgm:pt>
    <dgm:pt modelId="{212D9C1B-1824-465E-AA12-017FF9176697}" type="pres">
      <dgm:prSet presAssocID="{FF93EAA2-09D6-4BB7-83CB-89C46915F14D}" presName="hierChild3" presStyleCnt="0"/>
      <dgm:spPr/>
    </dgm:pt>
    <dgm:pt modelId="{4AB8BF22-6F84-4E18-98A3-53E7DCEE7236}" type="pres">
      <dgm:prSet presAssocID="{6746C133-13DB-4CD5-B772-A858B280D70E}" presName="Name19" presStyleLbl="parChTrans1D2" presStyleIdx="1" presStyleCnt="4"/>
      <dgm:spPr/>
    </dgm:pt>
    <dgm:pt modelId="{EE3E8551-137D-4055-9C19-A628DC1A1E4E}" type="pres">
      <dgm:prSet presAssocID="{25580CAE-2853-4703-B2BE-942BCE87C810}" presName="Name21" presStyleCnt="0"/>
      <dgm:spPr/>
    </dgm:pt>
    <dgm:pt modelId="{D3442736-FD17-4E2A-932F-3C73B0B1D26D}" type="pres">
      <dgm:prSet presAssocID="{25580CAE-2853-4703-B2BE-942BCE87C810}" presName="level2Shape" presStyleLbl="node2" presStyleIdx="1" presStyleCnt="4"/>
      <dgm:spPr/>
    </dgm:pt>
    <dgm:pt modelId="{29059222-CD1D-4EEE-9C86-CEBAE291C834}" type="pres">
      <dgm:prSet presAssocID="{25580CAE-2853-4703-B2BE-942BCE87C810}" presName="hierChild3" presStyleCnt="0"/>
      <dgm:spPr/>
    </dgm:pt>
    <dgm:pt modelId="{70270CA9-42B0-494B-9595-1D96998997DA}" type="pres">
      <dgm:prSet presAssocID="{DEB02BC5-79C8-4049-8A80-055DDB0E1B60}" presName="Name19" presStyleLbl="parChTrans1D2" presStyleIdx="2" presStyleCnt="4"/>
      <dgm:spPr/>
    </dgm:pt>
    <dgm:pt modelId="{257511FC-E9A2-4581-A42D-92B3A195253C}" type="pres">
      <dgm:prSet presAssocID="{378B2EA3-13AC-42EA-A008-0DD26C4B10C5}" presName="Name21" presStyleCnt="0"/>
      <dgm:spPr/>
    </dgm:pt>
    <dgm:pt modelId="{0EF0A23C-2E02-4603-8D02-9A8EAC62F168}" type="pres">
      <dgm:prSet presAssocID="{378B2EA3-13AC-42EA-A008-0DD26C4B10C5}" presName="level2Shape" presStyleLbl="node2" presStyleIdx="2" presStyleCnt="4"/>
      <dgm:spPr/>
    </dgm:pt>
    <dgm:pt modelId="{859E91E5-8BA8-46F6-AFEE-61223F76CDAC}" type="pres">
      <dgm:prSet presAssocID="{378B2EA3-13AC-42EA-A008-0DD26C4B10C5}" presName="hierChild3" presStyleCnt="0"/>
      <dgm:spPr/>
    </dgm:pt>
    <dgm:pt modelId="{F15F3483-D04F-4758-984A-5A4BE6B10BC0}" type="pres">
      <dgm:prSet presAssocID="{1041F2CD-4433-4938-BC3B-043721B7AE10}" presName="Name19" presStyleLbl="parChTrans1D2" presStyleIdx="3" presStyleCnt="4"/>
      <dgm:spPr/>
    </dgm:pt>
    <dgm:pt modelId="{899AB5CC-5DEA-4E80-A54D-12E081626278}" type="pres">
      <dgm:prSet presAssocID="{254952CE-2C5D-4DAA-8B51-54351C542FF3}" presName="Name21" presStyleCnt="0"/>
      <dgm:spPr/>
    </dgm:pt>
    <dgm:pt modelId="{85FC4036-22AD-4DEE-83F6-DCE9CBABB06A}" type="pres">
      <dgm:prSet presAssocID="{254952CE-2C5D-4DAA-8B51-54351C542FF3}" presName="level2Shape" presStyleLbl="node2" presStyleIdx="3" presStyleCnt="4"/>
      <dgm:spPr/>
    </dgm:pt>
    <dgm:pt modelId="{8C53DB11-171D-4F58-B8E6-DEA333680C33}" type="pres">
      <dgm:prSet presAssocID="{254952CE-2C5D-4DAA-8B51-54351C542FF3}" presName="hierChild3" presStyleCnt="0"/>
      <dgm:spPr/>
    </dgm:pt>
    <dgm:pt modelId="{A75FC29F-4A2C-4BA3-B5C2-00CB3D8A3FB5}" type="pres">
      <dgm:prSet presAssocID="{C97F6CE2-1C9B-48E1-8EA1-5E0223C26648}" presName="Name19" presStyleLbl="parChTrans1D3" presStyleIdx="0" presStyleCnt="2"/>
      <dgm:spPr/>
    </dgm:pt>
    <dgm:pt modelId="{64D43755-F5DB-42B2-B2F1-25F87025D235}" type="pres">
      <dgm:prSet presAssocID="{62ADCB3E-3387-4EE0-A74A-36B20FC9A339}" presName="Name21" presStyleCnt="0"/>
      <dgm:spPr/>
    </dgm:pt>
    <dgm:pt modelId="{90AF969F-3359-4635-896A-0704D8B5A4E4}" type="pres">
      <dgm:prSet presAssocID="{62ADCB3E-3387-4EE0-A74A-36B20FC9A339}" presName="level2Shape" presStyleLbl="node3" presStyleIdx="0" presStyleCnt="2"/>
      <dgm:spPr/>
    </dgm:pt>
    <dgm:pt modelId="{54C5EBAC-CE7B-45B2-A886-B9EFE8170EFC}" type="pres">
      <dgm:prSet presAssocID="{62ADCB3E-3387-4EE0-A74A-36B20FC9A339}" presName="hierChild3" presStyleCnt="0"/>
      <dgm:spPr/>
    </dgm:pt>
    <dgm:pt modelId="{70607F86-7CA9-4B92-AD4F-EB2D65BF5F77}" type="pres">
      <dgm:prSet presAssocID="{F52261EF-F8CC-47CC-8D0B-B19EE537F649}" presName="Name19" presStyleLbl="parChTrans1D4" presStyleIdx="0" presStyleCnt="3"/>
      <dgm:spPr/>
    </dgm:pt>
    <dgm:pt modelId="{0DEA041E-0BB8-47A7-BB0E-FD4ED5772F3F}" type="pres">
      <dgm:prSet presAssocID="{0C1ACA36-E5EF-407F-8127-2FAB3EA556AB}" presName="Name21" presStyleCnt="0"/>
      <dgm:spPr/>
    </dgm:pt>
    <dgm:pt modelId="{DA2F351E-9334-47CF-B65E-A26526891D6D}" type="pres">
      <dgm:prSet presAssocID="{0C1ACA36-E5EF-407F-8127-2FAB3EA556AB}" presName="level2Shape" presStyleLbl="node4" presStyleIdx="0" presStyleCnt="3"/>
      <dgm:spPr/>
    </dgm:pt>
    <dgm:pt modelId="{A1218A6B-232D-4DE8-ADA5-2ADC0CF450FF}" type="pres">
      <dgm:prSet presAssocID="{0C1ACA36-E5EF-407F-8127-2FAB3EA556AB}" presName="hierChild3" presStyleCnt="0"/>
      <dgm:spPr/>
    </dgm:pt>
    <dgm:pt modelId="{8D320EA8-2550-41CC-9F53-1D3CD4C13A77}" type="pres">
      <dgm:prSet presAssocID="{C6A11868-8851-45B5-B273-096F7F6CA1B6}" presName="Name19" presStyleLbl="parChTrans1D4" presStyleIdx="1" presStyleCnt="3"/>
      <dgm:spPr/>
    </dgm:pt>
    <dgm:pt modelId="{DF74C3EE-FE84-4337-8BAE-2416EC7446CD}" type="pres">
      <dgm:prSet presAssocID="{9F72CF5F-B550-4A5D-893A-46ED486C4121}" presName="Name21" presStyleCnt="0"/>
      <dgm:spPr/>
    </dgm:pt>
    <dgm:pt modelId="{91478BCD-19A7-4412-98A5-99033AA51D72}" type="pres">
      <dgm:prSet presAssocID="{9F72CF5F-B550-4A5D-893A-46ED486C4121}" presName="level2Shape" presStyleLbl="node4" presStyleIdx="1" presStyleCnt="3"/>
      <dgm:spPr/>
    </dgm:pt>
    <dgm:pt modelId="{26A49ACB-C1D8-4E43-BEE7-1C2586173F04}" type="pres">
      <dgm:prSet presAssocID="{9F72CF5F-B550-4A5D-893A-46ED486C4121}" presName="hierChild3" presStyleCnt="0"/>
      <dgm:spPr/>
    </dgm:pt>
    <dgm:pt modelId="{72AC5CE7-7306-4CA5-A811-4AD77A8963D6}" type="pres">
      <dgm:prSet presAssocID="{6C7735E5-80DA-45AC-9086-EED2CE215B06}" presName="Name19" presStyleLbl="parChTrans1D3" presStyleIdx="1" presStyleCnt="2"/>
      <dgm:spPr/>
    </dgm:pt>
    <dgm:pt modelId="{871E32E8-A069-481F-8AA2-D56B40EF9B00}" type="pres">
      <dgm:prSet presAssocID="{52C5C649-E289-418F-B2D7-BC68495D2BD6}" presName="Name21" presStyleCnt="0"/>
      <dgm:spPr/>
    </dgm:pt>
    <dgm:pt modelId="{6C79EC66-5ECB-4A5D-A58B-6800CCF3BA68}" type="pres">
      <dgm:prSet presAssocID="{52C5C649-E289-418F-B2D7-BC68495D2BD6}" presName="level2Shape" presStyleLbl="node3" presStyleIdx="1" presStyleCnt="2"/>
      <dgm:spPr/>
    </dgm:pt>
    <dgm:pt modelId="{88389F42-A75D-4025-A6D7-DC68EA701095}" type="pres">
      <dgm:prSet presAssocID="{52C5C649-E289-418F-B2D7-BC68495D2BD6}" presName="hierChild3" presStyleCnt="0"/>
      <dgm:spPr/>
    </dgm:pt>
    <dgm:pt modelId="{B5A6ECCF-CE71-4315-A82C-0E9BCB7A7C4F}" type="pres">
      <dgm:prSet presAssocID="{01E5459E-AB00-453D-9D86-A74AF876AC95}" presName="Name19" presStyleLbl="parChTrans1D4" presStyleIdx="2" presStyleCnt="3"/>
      <dgm:spPr/>
    </dgm:pt>
    <dgm:pt modelId="{D272E57E-5631-479B-A994-47D40BE6C16E}" type="pres">
      <dgm:prSet presAssocID="{1A36ED25-2C63-4F52-B3A5-8E2BB6EC8F9B}" presName="Name21" presStyleCnt="0"/>
      <dgm:spPr/>
    </dgm:pt>
    <dgm:pt modelId="{024C5C12-C734-47C5-B3C7-8F906BCC597E}" type="pres">
      <dgm:prSet presAssocID="{1A36ED25-2C63-4F52-B3A5-8E2BB6EC8F9B}" presName="level2Shape" presStyleLbl="node4" presStyleIdx="2" presStyleCnt="3"/>
      <dgm:spPr/>
    </dgm:pt>
    <dgm:pt modelId="{88F64096-B19A-40D3-9B1D-BA9C7FE6B14C}" type="pres">
      <dgm:prSet presAssocID="{1A36ED25-2C63-4F52-B3A5-8E2BB6EC8F9B}" presName="hierChild3" presStyleCnt="0"/>
      <dgm:spPr/>
    </dgm:pt>
    <dgm:pt modelId="{07EFE3E1-08AD-408B-852A-E0281D31A918}" type="pres">
      <dgm:prSet presAssocID="{73C5E156-E5B7-48E6-91FC-5BDA734E6680}" presName="bgShapesFlow" presStyleCnt="0"/>
      <dgm:spPr/>
    </dgm:pt>
  </dgm:ptLst>
  <dgm:cxnLst>
    <dgm:cxn modelId="{A2758701-1B04-4685-B916-938633BAE702}" type="presOf" srcId="{C6A11868-8851-45B5-B273-096F7F6CA1B6}" destId="{8D320EA8-2550-41CC-9F53-1D3CD4C13A77}" srcOrd="0" destOrd="0" presId="urn:microsoft.com/office/officeart/2005/8/layout/hierarchy6"/>
    <dgm:cxn modelId="{73F46904-A517-4D5C-8E5C-C0466C86B209}" type="presOf" srcId="{378B2EA3-13AC-42EA-A008-0DD26C4B10C5}" destId="{0EF0A23C-2E02-4603-8D02-9A8EAC62F168}" srcOrd="0" destOrd="0" presId="urn:microsoft.com/office/officeart/2005/8/layout/hierarchy6"/>
    <dgm:cxn modelId="{87F5300A-4B96-4154-B6AF-1BC9376B67F7}" type="presOf" srcId="{62ADCB3E-3387-4EE0-A74A-36B20FC9A339}" destId="{90AF969F-3359-4635-896A-0704D8B5A4E4}" srcOrd="0" destOrd="0" presId="urn:microsoft.com/office/officeart/2005/8/layout/hierarchy6"/>
    <dgm:cxn modelId="{B16C461B-24E3-41AA-96A1-20CC61620BA3}" type="presOf" srcId="{F52261EF-F8CC-47CC-8D0B-B19EE537F649}" destId="{70607F86-7CA9-4B92-AD4F-EB2D65BF5F77}" srcOrd="0" destOrd="0" presId="urn:microsoft.com/office/officeart/2005/8/layout/hierarchy6"/>
    <dgm:cxn modelId="{DFAC391D-307E-4E8E-B095-6E9D2DC71A45}" srcId="{254952CE-2C5D-4DAA-8B51-54351C542FF3}" destId="{52C5C649-E289-418F-B2D7-BC68495D2BD6}" srcOrd="1" destOrd="0" parTransId="{6C7735E5-80DA-45AC-9086-EED2CE215B06}" sibTransId="{955EC1A9-A594-425F-86B2-223D28D1EBBB}"/>
    <dgm:cxn modelId="{47F7FA23-2903-4E63-A2DA-5E14DFB956C6}" type="presOf" srcId="{DEB02BC5-79C8-4049-8A80-055DDB0E1B60}" destId="{70270CA9-42B0-494B-9595-1D96998997DA}" srcOrd="0" destOrd="0" presId="urn:microsoft.com/office/officeart/2005/8/layout/hierarchy6"/>
    <dgm:cxn modelId="{7891FD37-E435-47C8-832E-162ABFA48947}" type="presOf" srcId="{254952CE-2C5D-4DAA-8B51-54351C542FF3}" destId="{85FC4036-22AD-4DEE-83F6-DCE9CBABB06A}" srcOrd="0" destOrd="0" presId="urn:microsoft.com/office/officeart/2005/8/layout/hierarchy6"/>
    <dgm:cxn modelId="{C295075C-A165-4063-BE2E-849E1944CB26}" srcId="{73C5E156-E5B7-48E6-91FC-5BDA734E6680}" destId="{CB7D10A7-E43A-4CED-B251-F39E3E5309FE}" srcOrd="0" destOrd="0" parTransId="{3C91B126-9916-49AC-AA12-B62749D56774}" sibTransId="{88AFE221-6F93-4F03-B0C0-3346599EE25A}"/>
    <dgm:cxn modelId="{C4C6AC5E-F394-43F6-897F-03AE24FACE27}" srcId="{CB7D10A7-E43A-4CED-B251-F39E3E5309FE}" destId="{378B2EA3-13AC-42EA-A008-0DD26C4B10C5}" srcOrd="2" destOrd="0" parTransId="{DEB02BC5-79C8-4049-8A80-055DDB0E1B60}" sibTransId="{9F28801E-292C-4E55-8DB2-9CC470C5BA1C}"/>
    <dgm:cxn modelId="{D30D7F49-A445-4102-9C60-DCAF98585746}" type="presOf" srcId="{0C1ACA36-E5EF-407F-8127-2FAB3EA556AB}" destId="{DA2F351E-9334-47CF-B65E-A26526891D6D}" srcOrd="0" destOrd="0" presId="urn:microsoft.com/office/officeart/2005/8/layout/hierarchy6"/>
    <dgm:cxn modelId="{D1CCAF69-0361-4F89-9E98-0149E3F910F9}" type="presOf" srcId="{01E5459E-AB00-453D-9D86-A74AF876AC95}" destId="{B5A6ECCF-CE71-4315-A82C-0E9BCB7A7C4F}" srcOrd="0" destOrd="0" presId="urn:microsoft.com/office/officeart/2005/8/layout/hierarchy6"/>
    <dgm:cxn modelId="{ECD9264F-99EE-43BA-86F1-B84BF8255FCE}" srcId="{CB7D10A7-E43A-4CED-B251-F39E3E5309FE}" destId="{FF93EAA2-09D6-4BB7-83CB-89C46915F14D}" srcOrd="0" destOrd="0" parTransId="{6633B369-E1E7-4EFD-B8F1-E80AC5A0B708}" sibTransId="{1D66ECC2-BD93-452A-A265-3C4CD80DC9FA}"/>
    <dgm:cxn modelId="{2B168674-CD55-4000-8601-B03E63C0A92E}" srcId="{CB7D10A7-E43A-4CED-B251-F39E3E5309FE}" destId="{254952CE-2C5D-4DAA-8B51-54351C542FF3}" srcOrd="3" destOrd="0" parTransId="{1041F2CD-4433-4938-BC3B-043721B7AE10}" sibTransId="{06C7A5C9-F964-4EF1-8CB9-41F98F5CD971}"/>
    <dgm:cxn modelId="{AFC8A377-8B4C-4365-BA73-30B35C3A3AF6}" type="presOf" srcId="{FF93EAA2-09D6-4BB7-83CB-89C46915F14D}" destId="{C376DE22-8BB2-4F5E-9883-0B6FF621B426}" srcOrd="0" destOrd="0" presId="urn:microsoft.com/office/officeart/2005/8/layout/hierarchy6"/>
    <dgm:cxn modelId="{05984D8E-CD2F-4485-8C7C-2886ADF4C32B}" type="presOf" srcId="{6C7735E5-80DA-45AC-9086-EED2CE215B06}" destId="{72AC5CE7-7306-4CA5-A811-4AD77A8963D6}" srcOrd="0" destOrd="0" presId="urn:microsoft.com/office/officeart/2005/8/layout/hierarchy6"/>
    <dgm:cxn modelId="{95887B94-88AF-4A8C-9462-C3EF3EC576B4}" srcId="{62ADCB3E-3387-4EE0-A74A-36B20FC9A339}" destId="{0C1ACA36-E5EF-407F-8127-2FAB3EA556AB}" srcOrd="0" destOrd="0" parTransId="{F52261EF-F8CC-47CC-8D0B-B19EE537F649}" sibTransId="{0738E7E2-2532-4D69-A933-3174D2FCE2E9}"/>
    <dgm:cxn modelId="{80541E98-055F-435F-9177-C4CABC15491F}" srcId="{CB7D10A7-E43A-4CED-B251-F39E3E5309FE}" destId="{25580CAE-2853-4703-B2BE-942BCE87C810}" srcOrd="1" destOrd="0" parTransId="{6746C133-13DB-4CD5-B772-A858B280D70E}" sibTransId="{F2BA37B4-7A04-49F7-B42C-7793AF06E12A}"/>
    <dgm:cxn modelId="{7C22E1A2-31F6-4071-8FB8-9D193851D1D4}" type="presOf" srcId="{73C5E156-E5B7-48E6-91FC-5BDA734E6680}" destId="{C8F0F374-DB37-4DA0-B889-8C18AA491E13}" srcOrd="0" destOrd="0" presId="urn:microsoft.com/office/officeart/2005/8/layout/hierarchy6"/>
    <dgm:cxn modelId="{5520D5A8-E101-4A10-931F-FB246BE47348}" srcId="{254952CE-2C5D-4DAA-8B51-54351C542FF3}" destId="{62ADCB3E-3387-4EE0-A74A-36B20FC9A339}" srcOrd="0" destOrd="0" parTransId="{C97F6CE2-1C9B-48E1-8EA1-5E0223C26648}" sibTransId="{23BEC40D-0786-4ED1-A6B5-6683CBF21BDA}"/>
    <dgm:cxn modelId="{B8FAEFB1-7701-48CE-A88B-5905244CB727}" type="presOf" srcId="{6633B369-E1E7-4EFD-B8F1-E80AC5A0B708}" destId="{6101E455-6051-4E2C-B68B-1030DC914FC6}" srcOrd="0" destOrd="0" presId="urn:microsoft.com/office/officeart/2005/8/layout/hierarchy6"/>
    <dgm:cxn modelId="{E190C3B9-BC06-4120-B9AD-ED1CB0475EEF}" type="presOf" srcId="{9F72CF5F-B550-4A5D-893A-46ED486C4121}" destId="{91478BCD-19A7-4412-98A5-99033AA51D72}" srcOrd="0" destOrd="0" presId="urn:microsoft.com/office/officeart/2005/8/layout/hierarchy6"/>
    <dgm:cxn modelId="{E382B9BE-21DD-4D41-9186-FECFA01D1DAB}" type="presOf" srcId="{25580CAE-2853-4703-B2BE-942BCE87C810}" destId="{D3442736-FD17-4E2A-932F-3C73B0B1D26D}" srcOrd="0" destOrd="0" presId="urn:microsoft.com/office/officeart/2005/8/layout/hierarchy6"/>
    <dgm:cxn modelId="{49BD94C0-EE32-497B-A187-3212641116CE}" type="presOf" srcId="{6746C133-13DB-4CD5-B772-A858B280D70E}" destId="{4AB8BF22-6F84-4E18-98A3-53E7DCEE7236}" srcOrd="0" destOrd="0" presId="urn:microsoft.com/office/officeart/2005/8/layout/hierarchy6"/>
    <dgm:cxn modelId="{8DA5E3C5-EDA9-44B9-B4FD-8DC9C6901276}" type="presOf" srcId="{C97F6CE2-1C9B-48E1-8EA1-5E0223C26648}" destId="{A75FC29F-4A2C-4BA3-B5C2-00CB3D8A3FB5}" srcOrd="0" destOrd="0" presId="urn:microsoft.com/office/officeart/2005/8/layout/hierarchy6"/>
    <dgm:cxn modelId="{8AB34CC8-5C11-44D8-969B-5247AD6438C6}" srcId="{62ADCB3E-3387-4EE0-A74A-36B20FC9A339}" destId="{9F72CF5F-B550-4A5D-893A-46ED486C4121}" srcOrd="1" destOrd="0" parTransId="{C6A11868-8851-45B5-B273-096F7F6CA1B6}" sibTransId="{2D25AC58-D3A7-4120-98E1-9BFA96AE689D}"/>
    <dgm:cxn modelId="{264DB7D1-94F9-4168-8F8B-BF53AD224CCB}" type="presOf" srcId="{CB7D10A7-E43A-4CED-B251-F39E3E5309FE}" destId="{938A5FF2-7A0A-4D78-9405-DAD102422EAB}" srcOrd="0" destOrd="0" presId="urn:microsoft.com/office/officeart/2005/8/layout/hierarchy6"/>
    <dgm:cxn modelId="{B66DA5DF-A556-403D-9B1D-57FE46905B82}" type="presOf" srcId="{1041F2CD-4433-4938-BC3B-043721B7AE10}" destId="{F15F3483-D04F-4758-984A-5A4BE6B10BC0}" srcOrd="0" destOrd="0" presId="urn:microsoft.com/office/officeart/2005/8/layout/hierarchy6"/>
    <dgm:cxn modelId="{6D1FCFDF-ECAE-4DFA-94C4-B9B7E850AC3E}" type="presOf" srcId="{1A36ED25-2C63-4F52-B3A5-8E2BB6EC8F9B}" destId="{024C5C12-C734-47C5-B3C7-8F906BCC597E}" srcOrd="0" destOrd="0" presId="urn:microsoft.com/office/officeart/2005/8/layout/hierarchy6"/>
    <dgm:cxn modelId="{4CE28DE6-8552-4128-902A-DCBDC1B52061}" type="presOf" srcId="{52C5C649-E289-418F-B2D7-BC68495D2BD6}" destId="{6C79EC66-5ECB-4A5D-A58B-6800CCF3BA68}" srcOrd="0" destOrd="0" presId="urn:microsoft.com/office/officeart/2005/8/layout/hierarchy6"/>
    <dgm:cxn modelId="{5D6DE7F7-FCE7-4193-91FC-4B4DE70F4C3C}" srcId="{52C5C649-E289-418F-B2D7-BC68495D2BD6}" destId="{1A36ED25-2C63-4F52-B3A5-8E2BB6EC8F9B}" srcOrd="0" destOrd="0" parTransId="{01E5459E-AB00-453D-9D86-A74AF876AC95}" sibTransId="{C3408291-5EC6-4AB8-B516-7F851C390C8A}"/>
    <dgm:cxn modelId="{93FC6764-43B7-463B-ADEF-EAC0C4D5DEA8}" type="presParOf" srcId="{C8F0F374-DB37-4DA0-B889-8C18AA491E13}" destId="{66160F73-5921-45F2-966C-76DEB670B3E7}" srcOrd="0" destOrd="0" presId="urn:microsoft.com/office/officeart/2005/8/layout/hierarchy6"/>
    <dgm:cxn modelId="{86B54D87-CBC8-417D-AB10-DE181B3BDBBB}" type="presParOf" srcId="{66160F73-5921-45F2-966C-76DEB670B3E7}" destId="{65069A24-0E9D-4060-A726-54C7617F0E35}" srcOrd="0" destOrd="0" presId="urn:microsoft.com/office/officeart/2005/8/layout/hierarchy6"/>
    <dgm:cxn modelId="{424C216B-0D18-467C-9D28-A14AE6E71747}" type="presParOf" srcId="{65069A24-0E9D-4060-A726-54C7617F0E35}" destId="{049CF908-9007-4AF0-977B-E9F7D7827AE6}" srcOrd="0" destOrd="0" presId="urn:microsoft.com/office/officeart/2005/8/layout/hierarchy6"/>
    <dgm:cxn modelId="{7B63BFC2-5F10-4D79-94CE-7B9A25F07EAA}" type="presParOf" srcId="{049CF908-9007-4AF0-977B-E9F7D7827AE6}" destId="{938A5FF2-7A0A-4D78-9405-DAD102422EAB}" srcOrd="0" destOrd="0" presId="urn:microsoft.com/office/officeart/2005/8/layout/hierarchy6"/>
    <dgm:cxn modelId="{FC4C40F3-FEFA-4862-A5D4-8C6BF273DDDC}" type="presParOf" srcId="{049CF908-9007-4AF0-977B-E9F7D7827AE6}" destId="{3505B151-483C-48D5-BF85-9624F5CEB4C0}" srcOrd="1" destOrd="0" presId="urn:microsoft.com/office/officeart/2005/8/layout/hierarchy6"/>
    <dgm:cxn modelId="{19DAD76F-7920-454D-8C1F-09365AED8000}" type="presParOf" srcId="{3505B151-483C-48D5-BF85-9624F5CEB4C0}" destId="{6101E455-6051-4E2C-B68B-1030DC914FC6}" srcOrd="0" destOrd="0" presId="urn:microsoft.com/office/officeart/2005/8/layout/hierarchy6"/>
    <dgm:cxn modelId="{4F6E0D7A-A105-4A10-9D73-A47BC17046D9}" type="presParOf" srcId="{3505B151-483C-48D5-BF85-9624F5CEB4C0}" destId="{5EA798FE-0E30-49E2-BDBA-50106C0B5C8B}" srcOrd="1" destOrd="0" presId="urn:microsoft.com/office/officeart/2005/8/layout/hierarchy6"/>
    <dgm:cxn modelId="{2879BE16-DDA0-4FC9-9505-13BF8C99BA8D}" type="presParOf" srcId="{5EA798FE-0E30-49E2-BDBA-50106C0B5C8B}" destId="{C376DE22-8BB2-4F5E-9883-0B6FF621B426}" srcOrd="0" destOrd="0" presId="urn:microsoft.com/office/officeart/2005/8/layout/hierarchy6"/>
    <dgm:cxn modelId="{EA810A53-6DFE-411E-A5C5-F9809DA5D9F9}" type="presParOf" srcId="{5EA798FE-0E30-49E2-BDBA-50106C0B5C8B}" destId="{212D9C1B-1824-465E-AA12-017FF9176697}" srcOrd="1" destOrd="0" presId="urn:microsoft.com/office/officeart/2005/8/layout/hierarchy6"/>
    <dgm:cxn modelId="{BBD7A04D-365C-4CE8-9AA6-9789201724C3}" type="presParOf" srcId="{3505B151-483C-48D5-BF85-9624F5CEB4C0}" destId="{4AB8BF22-6F84-4E18-98A3-53E7DCEE7236}" srcOrd="2" destOrd="0" presId="urn:microsoft.com/office/officeart/2005/8/layout/hierarchy6"/>
    <dgm:cxn modelId="{A18D2D9D-534F-4666-8976-C24BEE782B61}" type="presParOf" srcId="{3505B151-483C-48D5-BF85-9624F5CEB4C0}" destId="{EE3E8551-137D-4055-9C19-A628DC1A1E4E}" srcOrd="3" destOrd="0" presId="urn:microsoft.com/office/officeart/2005/8/layout/hierarchy6"/>
    <dgm:cxn modelId="{D80AB0BB-934D-4CA2-85A6-AF0E9EE6CCAF}" type="presParOf" srcId="{EE3E8551-137D-4055-9C19-A628DC1A1E4E}" destId="{D3442736-FD17-4E2A-932F-3C73B0B1D26D}" srcOrd="0" destOrd="0" presId="urn:microsoft.com/office/officeart/2005/8/layout/hierarchy6"/>
    <dgm:cxn modelId="{9B090538-8A3C-4C46-A5B0-3E572B03500D}" type="presParOf" srcId="{EE3E8551-137D-4055-9C19-A628DC1A1E4E}" destId="{29059222-CD1D-4EEE-9C86-CEBAE291C834}" srcOrd="1" destOrd="0" presId="urn:microsoft.com/office/officeart/2005/8/layout/hierarchy6"/>
    <dgm:cxn modelId="{6D96E376-6DC2-4EE1-858F-64C55896D323}" type="presParOf" srcId="{3505B151-483C-48D5-BF85-9624F5CEB4C0}" destId="{70270CA9-42B0-494B-9595-1D96998997DA}" srcOrd="4" destOrd="0" presId="urn:microsoft.com/office/officeart/2005/8/layout/hierarchy6"/>
    <dgm:cxn modelId="{3D3799DB-9033-44C4-B8E1-BBE69E680A36}" type="presParOf" srcId="{3505B151-483C-48D5-BF85-9624F5CEB4C0}" destId="{257511FC-E9A2-4581-A42D-92B3A195253C}" srcOrd="5" destOrd="0" presId="urn:microsoft.com/office/officeart/2005/8/layout/hierarchy6"/>
    <dgm:cxn modelId="{06029B8A-B6BD-4B09-A9FA-64C8BE58D801}" type="presParOf" srcId="{257511FC-E9A2-4581-A42D-92B3A195253C}" destId="{0EF0A23C-2E02-4603-8D02-9A8EAC62F168}" srcOrd="0" destOrd="0" presId="urn:microsoft.com/office/officeart/2005/8/layout/hierarchy6"/>
    <dgm:cxn modelId="{4A87BF16-0EAE-4881-B6B3-8A970C7A66A9}" type="presParOf" srcId="{257511FC-E9A2-4581-A42D-92B3A195253C}" destId="{859E91E5-8BA8-46F6-AFEE-61223F76CDAC}" srcOrd="1" destOrd="0" presId="urn:microsoft.com/office/officeart/2005/8/layout/hierarchy6"/>
    <dgm:cxn modelId="{2834BD8C-71C5-43B2-90D5-24E1020F518A}" type="presParOf" srcId="{3505B151-483C-48D5-BF85-9624F5CEB4C0}" destId="{F15F3483-D04F-4758-984A-5A4BE6B10BC0}" srcOrd="6" destOrd="0" presId="urn:microsoft.com/office/officeart/2005/8/layout/hierarchy6"/>
    <dgm:cxn modelId="{3249E5A7-807D-4471-BEF4-A4D4C5AB1C3F}" type="presParOf" srcId="{3505B151-483C-48D5-BF85-9624F5CEB4C0}" destId="{899AB5CC-5DEA-4E80-A54D-12E081626278}" srcOrd="7" destOrd="0" presId="urn:microsoft.com/office/officeart/2005/8/layout/hierarchy6"/>
    <dgm:cxn modelId="{54111204-B54E-4DED-BD0A-E85FBD6B79AC}" type="presParOf" srcId="{899AB5CC-5DEA-4E80-A54D-12E081626278}" destId="{85FC4036-22AD-4DEE-83F6-DCE9CBABB06A}" srcOrd="0" destOrd="0" presId="urn:microsoft.com/office/officeart/2005/8/layout/hierarchy6"/>
    <dgm:cxn modelId="{7CA1C624-5C85-4877-9216-A376F9E5E778}" type="presParOf" srcId="{899AB5CC-5DEA-4E80-A54D-12E081626278}" destId="{8C53DB11-171D-4F58-B8E6-DEA333680C33}" srcOrd="1" destOrd="0" presId="urn:microsoft.com/office/officeart/2005/8/layout/hierarchy6"/>
    <dgm:cxn modelId="{4C135B8B-1D45-4F39-85EB-8D8E94CAC0BB}" type="presParOf" srcId="{8C53DB11-171D-4F58-B8E6-DEA333680C33}" destId="{A75FC29F-4A2C-4BA3-B5C2-00CB3D8A3FB5}" srcOrd="0" destOrd="0" presId="urn:microsoft.com/office/officeart/2005/8/layout/hierarchy6"/>
    <dgm:cxn modelId="{C0D44679-1002-4BFF-B5A5-441A1609E748}" type="presParOf" srcId="{8C53DB11-171D-4F58-B8E6-DEA333680C33}" destId="{64D43755-F5DB-42B2-B2F1-25F87025D235}" srcOrd="1" destOrd="0" presId="urn:microsoft.com/office/officeart/2005/8/layout/hierarchy6"/>
    <dgm:cxn modelId="{1E11CA0E-852F-4A55-A571-640219682AB7}" type="presParOf" srcId="{64D43755-F5DB-42B2-B2F1-25F87025D235}" destId="{90AF969F-3359-4635-896A-0704D8B5A4E4}" srcOrd="0" destOrd="0" presId="urn:microsoft.com/office/officeart/2005/8/layout/hierarchy6"/>
    <dgm:cxn modelId="{109227A2-534C-424E-BC22-4F94FE4DD0EC}" type="presParOf" srcId="{64D43755-F5DB-42B2-B2F1-25F87025D235}" destId="{54C5EBAC-CE7B-45B2-A886-B9EFE8170EFC}" srcOrd="1" destOrd="0" presId="urn:microsoft.com/office/officeart/2005/8/layout/hierarchy6"/>
    <dgm:cxn modelId="{2919D986-8B05-4903-AE33-116A021A6F07}" type="presParOf" srcId="{54C5EBAC-CE7B-45B2-A886-B9EFE8170EFC}" destId="{70607F86-7CA9-4B92-AD4F-EB2D65BF5F77}" srcOrd="0" destOrd="0" presId="urn:microsoft.com/office/officeart/2005/8/layout/hierarchy6"/>
    <dgm:cxn modelId="{BFCAA0BA-E009-4AF5-A8DF-E9F35BF4FDF6}" type="presParOf" srcId="{54C5EBAC-CE7B-45B2-A886-B9EFE8170EFC}" destId="{0DEA041E-0BB8-47A7-BB0E-FD4ED5772F3F}" srcOrd="1" destOrd="0" presId="urn:microsoft.com/office/officeart/2005/8/layout/hierarchy6"/>
    <dgm:cxn modelId="{F523B700-E5F3-4C03-B1AE-D6CB35544823}" type="presParOf" srcId="{0DEA041E-0BB8-47A7-BB0E-FD4ED5772F3F}" destId="{DA2F351E-9334-47CF-B65E-A26526891D6D}" srcOrd="0" destOrd="0" presId="urn:microsoft.com/office/officeart/2005/8/layout/hierarchy6"/>
    <dgm:cxn modelId="{8108FD78-39EA-42AC-9776-D2FD39BC6115}" type="presParOf" srcId="{0DEA041E-0BB8-47A7-BB0E-FD4ED5772F3F}" destId="{A1218A6B-232D-4DE8-ADA5-2ADC0CF450FF}" srcOrd="1" destOrd="0" presId="urn:microsoft.com/office/officeart/2005/8/layout/hierarchy6"/>
    <dgm:cxn modelId="{3015EBEE-5E68-41CE-9895-E93B7D9C1A06}" type="presParOf" srcId="{54C5EBAC-CE7B-45B2-A886-B9EFE8170EFC}" destId="{8D320EA8-2550-41CC-9F53-1D3CD4C13A77}" srcOrd="2" destOrd="0" presId="urn:microsoft.com/office/officeart/2005/8/layout/hierarchy6"/>
    <dgm:cxn modelId="{EF306671-030E-4106-B4D5-124096B2C5F7}" type="presParOf" srcId="{54C5EBAC-CE7B-45B2-A886-B9EFE8170EFC}" destId="{DF74C3EE-FE84-4337-8BAE-2416EC7446CD}" srcOrd="3" destOrd="0" presId="urn:microsoft.com/office/officeart/2005/8/layout/hierarchy6"/>
    <dgm:cxn modelId="{0F7ED25E-95BF-4B9B-9A04-8A069924416A}" type="presParOf" srcId="{DF74C3EE-FE84-4337-8BAE-2416EC7446CD}" destId="{91478BCD-19A7-4412-98A5-99033AA51D72}" srcOrd="0" destOrd="0" presId="urn:microsoft.com/office/officeart/2005/8/layout/hierarchy6"/>
    <dgm:cxn modelId="{E6A4561B-8E90-4034-BCEB-3BCB88C7AC91}" type="presParOf" srcId="{DF74C3EE-FE84-4337-8BAE-2416EC7446CD}" destId="{26A49ACB-C1D8-4E43-BEE7-1C2586173F04}" srcOrd="1" destOrd="0" presId="urn:microsoft.com/office/officeart/2005/8/layout/hierarchy6"/>
    <dgm:cxn modelId="{8DE1F005-E226-4995-80C9-2996A9CDA362}" type="presParOf" srcId="{8C53DB11-171D-4F58-B8E6-DEA333680C33}" destId="{72AC5CE7-7306-4CA5-A811-4AD77A8963D6}" srcOrd="2" destOrd="0" presId="urn:microsoft.com/office/officeart/2005/8/layout/hierarchy6"/>
    <dgm:cxn modelId="{7A8A8771-EAB1-4B52-847B-3C8229DBEB93}" type="presParOf" srcId="{8C53DB11-171D-4F58-B8E6-DEA333680C33}" destId="{871E32E8-A069-481F-8AA2-D56B40EF9B00}" srcOrd="3" destOrd="0" presId="urn:microsoft.com/office/officeart/2005/8/layout/hierarchy6"/>
    <dgm:cxn modelId="{FEB8F4AB-41FB-47B0-BFC1-D97A41BEF6BD}" type="presParOf" srcId="{871E32E8-A069-481F-8AA2-D56B40EF9B00}" destId="{6C79EC66-5ECB-4A5D-A58B-6800CCF3BA68}" srcOrd="0" destOrd="0" presId="urn:microsoft.com/office/officeart/2005/8/layout/hierarchy6"/>
    <dgm:cxn modelId="{7DEF1381-E38F-4AB4-ACFB-84267A14412B}" type="presParOf" srcId="{871E32E8-A069-481F-8AA2-D56B40EF9B00}" destId="{88389F42-A75D-4025-A6D7-DC68EA701095}" srcOrd="1" destOrd="0" presId="urn:microsoft.com/office/officeart/2005/8/layout/hierarchy6"/>
    <dgm:cxn modelId="{C65227A3-216E-4E02-A901-7B765286C168}" type="presParOf" srcId="{88389F42-A75D-4025-A6D7-DC68EA701095}" destId="{B5A6ECCF-CE71-4315-A82C-0E9BCB7A7C4F}" srcOrd="0" destOrd="0" presId="urn:microsoft.com/office/officeart/2005/8/layout/hierarchy6"/>
    <dgm:cxn modelId="{F9042F00-9938-47AE-B19B-625A1A5040F1}" type="presParOf" srcId="{88389F42-A75D-4025-A6D7-DC68EA701095}" destId="{D272E57E-5631-479B-A994-47D40BE6C16E}" srcOrd="1" destOrd="0" presId="urn:microsoft.com/office/officeart/2005/8/layout/hierarchy6"/>
    <dgm:cxn modelId="{6995EE7A-94EE-4780-A455-F23C6ABB5C69}" type="presParOf" srcId="{D272E57E-5631-479B-A994-47D40BE6C16E}" destId="{024C5C12-C734-47C5-B3C7-8F906BCC597E}" srcOrd="0" destOrd="0" presId="urn:microsoft.com/office/officeart/2005/8/layout/hierarchy6"/>
    <dgm:cxn modelId="{7A74C74B-32B9-478D-B23E-D274B81A37CD}" type="presParOf" srcId="{D272E57E-5631-479B-A994-47D40BE6C16E}" destId="{88F64096-B19A-40D3-9B1D-BA9C7FE6B14C}" srcOrd="1" destOrd="0" presId="urn:microsoft.com/office/officeart/2005/8/layout/hierarchy6"/>
    <dgm:cxn modelId="{49608E15-CF5E-4624-A8D1-685F0B6B717E}" type="presParOf" srcId="{C8F0F374-DB37-4DA0-B889-8C18AA491E13}" destId="{07EFE3E1-08AD-408B-852A-E0281D31A9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C84B669-FE6C-C645-94EC-C236533D35CC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1C04361-087A-494B-B1AE-B7F1F527A5C9}">
      <dgm:prSet phldrT="[Text]" phldr="0"/>
      <dgm:spPr/>
      <dgm:t>
        <a:bodyPr/>
        <a:lstStyle/>
        <a:p>
          <a:pPr rtl="0"/>
          <a:r>
            <a:rPr lang="en-US" b="0">
              <a:latin typeface="Calibri"/>
              <a:cs typeface="Calibri"/>
            </a:rPr>
            <a:t>Targets &amp; Metrics</a:t>
          </a:r>
        </a:p>
      </dgm:t>
    </dgm:pt>
    <dgm:pt modelId="{4F89CEBB-D465-F648-9E85-85EC267F6615}" type="parTrans" cxnId="{4D3D855A-B236-6940-A1B3-3596E14751F8}">
      <dgm:prSet/>
      <dgm:spPr/>
      <dgm:t>
        <a:bodyPr/>
        <a:lstStyle/>
        <a:p>
          <a:endParaRPr lang="en-US"/>
        </a:p>
      </dgm:t>
    </dgm:pt>
    <dgm:pt modelId="{C0275062-76CF-284D-82D8-06FD41783110}" type="sibTrans" cxnId="{4D3D855A-B236-6940-A1B3-3596E14751F8}">
      <dgm:prSet/>
      <dgm:spPr/>
      <dgm:t>
        <a:bodyPr/>
        <a:lstStyle/>
        <a:p>
          <a:endParaRPr lang="en-US"/>
        </a:p>
      </dgm:t>
    </dgm:pt>
    <dgm:pt modelId="{24B8E211-D71E-447A-AFF8-912314054DA1}">
      <dgm:prSet phldr="0"/>
      <dgm:spPr/>
      <dgm:t>
        <a:bodyPr/>
        <a:lstStyle/>
        <a:p>
          <a:pPr rtl="0"/>
          <a:r>
            <a:rPr lang="en-US" b="0">
              <a:latin typeface="Calibri"/>
              <a:cs typeface="Calibri"/>
            </a:rPr>
            <a:t>Draft initial design</a:t>
          </a:r>
        </a:p>
      </dgm:t>
    </dgm:pt>
    <dgm:pt modelId="{97128FC7-B445-4889-A708-60F6CBD810C6}" type="parTrans" cxnId="{D590DC27-0E8B-4983-A422-818F200AFE91}">
      <dgm:prSet/>
      <dgm:spPr/>
      <dgm:t>
        <a:bodyPr/>
        <a:lstStyle/>
        <a:p>
          <a:endParaRPr lang="en-US"/>
        </a:p>
      </dgm:t>
    </dgm:pt>
    <dgm:pt modelId="{211EEE46-32F5-4309-BBEB-89CB0438DE20}" type="sibTrans" cxnId="{D590DC27-0E8B-4983-A422-818F200AFE91}">
      <dgm:prSet/>
      <dgm:spPr/>
      <dgm:t>
        <a:bodyPr/>
        <a:lstStyle/>
        <a:p>
          <a:endParaRPr lang="en-US"/>
        </a:p>
      </dgm:t>
    </dgm:pt>
    <dgm:pt modelId="{DD3A06F0-12E4-42DC-A418-29C018133204}">
      <dgm:prSet phldr="0"/>
      <dgm:spPr/>
      <dgm:t>
        <a:bodyPr/>
        <a:lstStyle/>
        <a:p>
          <a:pPr rtl="0"/>
          <a:r>
            <a:rPr lang="en-US" b="0">
              <a:solidFill>
                <a:schemeClr val="bg1"/>
              </a:solidFill>
              <a:latin typeface="Calibri"/>
              <a:cs typeface="Calibri"/>
            </a:rPr>
            <a:t>Rapid prototyping </a:t>
          </a:r>
          <a:endParaRPr lang="en-US">
            <a:solidFill>
              <a:schemeClr val="bg1"/>
            </a:solidFill>
          </a:endParaRPr>
        </a:p>
      </dgm:t>
    </dgm:pt>
    <dgm:pt modelId="{CFBA41E1-E2D4-4F82-961F-60FDC8CAE020}" type="parTrans" cxnId="{CE16DD74-C55A-4521-B717-5087D7B6B9F8}">
      <dgm:prSet/>
      <dgm:spPr/>
      <dgm:t>
        <a:bodyPr/>
        <a:lstStyle/>
        <a:p>
          <a:endParaRPr lang="en-US"/>
        </a:p>
      </dgm:t>
    </dgm:pt>
    <dgm:pt modelId="{9CFE2B0C-F14F-4902-AA3F-B6C4686F923A}" type="sibTrans" cxnId="{CE16DD74-C55A-4521-B717-5087D7B6B9F8}">
      <dgm:prSet/>
      <dgm:spPr/>
      <dgm:t>
        <a:bodyPr/>
        <a:lstStyle/>
        <a:p>
          <a:endParaRPr lang="en-US"/>
        </a:p>
      </dgm:t>
    </dgm:pt>
    <dgm:pt modelId="{18770A53-B279-4E83-AA53-88456E124B29}">
      <dgm:prSet phldr="0"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  <a:latin typeface="Calibri"/>
              <a:ea typeface="Calibri"/>
              <a:cs typeface="Calibri"/>
            </a:rPr>
            <a:t>Analysis on higher tier composites and materials</a:t>
          </a:r>
        </a:p>
      </dgm:t>
    </dgm:pt>
    <dgm:pt modelId="{A9E06D47-6CDA-4271-A890-D25C27D7E28E}" type="parTrans" cxnId="{B25FE6A9-B9B4-4520-8FF0-2047544116C2}">
      <dgm:prSet/>
      <dgm:spPr/>
      <dgm:t>
        <a:bodyPr/>
        <a:lstStyle/>
        <a:p>
          <a:endParaRPr lang="en-US"/>
        </a:p>
      </dgm:t>
    </dgm:pt>
    <dgm:pt modelId="{AF4AC57B-48C1-4B36-92BC-6CE2A444452C}" type="sibTrans" cxnId="{B25FE6A9-B9B4-4520-8FF0-2047544116C2}">
      <dgm:prSet/>
      <dgm:spPr/>
      <dgm:t>
        <a:bodyPr/>
        <a:lstStyle/>
        <a:p>
          <a:endParaRPr lang="en-US"/>
        </a:p>
      </dgm:t>
    </dgm:pt>
    <dgm:pt modelId="{FF4631A2-5ECB-4DE2-8B88-7CE842D3275F}">
      <dgm:prSet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Further development of iterations</a:t>
          </a:r>
          <a:endParaRPr lang="en-US"/>
        </a:p>
      </dgm:t>
    </dgm:pt>
    <dgm:pt modelId="{8F571359-318F-4168-9F19-2420FD360131}" type="parTrans" cxnId="{7EB87208-8303-4333-A9F5-18FF39998AEA}">
      <dgm:prSet/>
      <dgm:spPr/>
      <dgm:t>
        <a:bodyPr/>
        <a:lstStyle/>
        <a:p>
          <a:endParaRPr lang="en-US"/>
        </a:p>
      </dgm:t>
    </dgm:pt>
    <dgm:pt modelId="{C4375671-DA1D-492D-B5D8-EEC73AE50CBA}" type="sibTrans" cxnId="{7EB87208-8303-4333-A9F5-18FF39998AEA}">
      <dgm:prSet/>
      <dgm:spPr/>
      <dgm:t>
        <a:bodyPr/>
        <a:lstStyle/>
        <a:p>
          <a:endParaRPr lang="en-US"/>
        </a:p>
      </dgm:t>
    </dgm:pt>
    <dgm:pt modelId="{D3053CC8-9989-6647-8189-E46FF5E500BE}" type="pres">
      <dgm:prSet presAssocID="{4C84B669-FE6C-C645-94EC-C236533D35CC}" presName="Name0" presStyleCnt="0">
        <dgm:presLayoutVars>
          <dgm:chMax val="7"/>
          <dgm:chPref val="7"/>
          <dgm:dir/>
        </dgm:presLayoutVars>
      </dgm:prSet>
      <dgm:spPr/>
    </dgm:pt>
    <dgm:pt modelId="{6CEAF611-1CE7-9148-8FD6-53CAA662D19E}" type="pres">
      <dgm:prSet presAssocID="{4C84B669-FE6C-C645-94EC-C236533D35CC}" presName="Name1" presStyleCnt="0"/>
      <dgm:spPr/>
    </dgm:pt>
    <dgm:pt modelId="{3F91AE09-172E-E644-B0EF-1A6B391A697C}" type="pres">
      <dgm:prSet presAssocID="{4C84B669-FE6C-C645-94EC-C236533D35CC}" presName="cycle" presStyleCnt="0"/>
      <dgm:spPr/>
    </dgm:pt>
    <dgm:pt modelId="{82525BE4-F3D0-C246-8653-57A9C009BD42}" type="pres">
      <dgm:prSet presAssocID="{4C84B669-FE6C-C645-94EC-C236533D35CC}" presName="srcNode" presStyleLbl="node1" presStyleIdx="0" presStyleCnt="5"/>
      <dgm:spPr/>
    </dgm:pt>
    <dgm:pt modelId="{6800C590-02BA-A941-B0F1-102F79EBB14F}" type="pres">
      <dgm:prSet presAssocID="{4C84B669-FE6C-C645-94EC-C236533D35CC}" presName="conn" presStyleLbl="parChTrans1D2" presStyleIdx="0" presStyleCnt="1"/>
      <dgm:spPr/>
    </dgm:pt>
    <dgm:pt modelId="{F5D04FA9-E539-574E-9203-BB1D7CDFDA33}" type="pres">
      <dgm:prSet presAssocID="{4C84B669-FE6C-C645-94EC-C236533D35CC}" presName="extraNode" presStyleLbl="node1" presStyleIdx="0" presStyleCnt="5"/>
      <dgm:spPr/>
    </dgm:pt>
    <dgm:pt modelId="{26D2E2B7-B383-FA40-951D-864D365379DD}" type="pres">
      <dgm:prSet presAssocID="{4C84B669-FE6C-C645-94EC-C236533D35CC}" presName="dstNode" presStyleLbl="node1" presStyleIdx="0" presStyleCnt="5"/>
      <dgm:spPr/>
    </dgm:pt>
    <dgm:pt modelId="{29969BB8-96D4-4A30-AE51-53946C0E70CE}" type="pres">
      <dgm:prSet presAssocID="{41C04361-087A-494B-B1AE-B7F1F527A5C9}" presName="text_1" presStyleLbl="node1" presStyleIdx="0" presStyleCnt="5">
        <dgm:presLayoutVars>
          <dgm:bulletEnabled val="1"/>
        </dgm:presLayoutVars>
      </dgm:prSet>
      <dgm:spPr/>
    </dgm:pt>
    <dgm:pt modelId="{AA1C668F-480E-4F62-8318-800F6E774FCE}" type="pres">
      <dgm:prSet presAssocID="{41C04361-087A-494B-B1AE-B7F1F527A5C9}" presName="accent_1" presStyleCnt="0"/>
      <dgm:spPr/>
    </dgm:pt>
    <dgm:pt modelId="{314FF46B-CC48-A841-9C85-A269D700A0F8}" type="pres">
      <dgm:prSet presAssocID="{41C04361-087A-494B-B1AE-B7F1F527A5C9}" presName="accentRepeatNode" presStyleLbl="solidFgAcc1" presStyleIdx="0" presStyleCnt="5"/>
      <dgm:spPr/>
    </dgm:pt>
    <dgm:pt modelId="{F5D3D7C5-571C-4208-B387-5DE43D89CC91}" type="pres">
      <dgm:prSet presAssocID="{24B8E211-D71E-447A-AFF8-912314054DA1}" presName="text_2" presStyleLbl="node1" presStyleIdx="1" presStyleCnt="5">
        <dgm:presLayoutVars>
          <dgm:bulletEnabled val="1"/>
        </dgm:presLayoutVars>
      </dgm:prSet>
      <dgm:spPr/>
    </dgm:pt>
    <dgm:pt modelId="{3F89A116-7518-4FD2-AEE5-2965EFFD4641}" type="pres">
      <dgm:prSet presAssocID="{24B8E211-D71E-447A-AFF8-912314054DA1}" presName="accent_2" presStyleCnt="0"/>
      <dgm:spPr/>
    </dgm:pt>
    <dgm:pt modelId="{4D5C8631-774C-432B-B710-33CDEEA86196}" type="pres">
      <dgm:prSet presAssocID="{24B8E211-D71E-447A-AFF8-912314054DA1}" presName="accentRepeatNode" presStyleLbl="solidFgAcc1" presStyleIdx="1" presStyleCnt="5"/>
      <dgm:spPr/>
    </dgm:pt>
    <dgm:pt modelId="{98C21B73-6A24-4881-9A72-C25B8D32461D}" type="pres">
      <dgm:prSet presAssocID="{DD3A06F0-12E4-42DC-A418-29C018133204}" presName="text_3" presStyleLbl="node1" presStyleIdx="2" presStyleCnt="5">
        <dgm:presLayoutVars>
          <dgm:bulletEnabled val="1"/>
        </dgm:presLayoutVars>
      </dgm:prSet>
      <dgm:spPr/>
    </dgm:pt>
    <dgm:pt modelId="{890D093E-2197-4C92-A0B2-1F9FCC385CE1}" type="pres">
      <dgm:prSet presAssocID="{DD3A06F0-12E4-42DC-A418-29C018133204}" presName="accent_3" presStyleCnt="0"/>
      <dgm:spPr/>
    </dgm:pt>
    <dgm:pt modelId="{A9FF2062-46F6-430C-815D-DC02D4E6EB3E}" type="pres">
      <dgm:prSet presAssocID="{DD3A06F0-12E4-42DC-A418-29C018133204}" presName="accentRepeatNode" presStyleLbl="solidFgAcc1" presStyleIdx="2" presStyleCnt="5"/>
      <dgm:spPr/>
    </dgm:pt>
    <dgm:pt modelId="{6EB5A483-01F6-4B48-9FE1-7D59AA2FAF4A}" type="pres">
      <dgm:prSet presAssocID="{18770A53-B279-4E83-AA53-88456E124B29}" presName="text_4" presStyleLbl="node1" presStyleIdx="3" presStyleCnt="5">
        <dgm:presLayoutVars>
          <dgm:bulletEnabled val="1"/>
        </dgm:presLayoutVars>
      </dgm:prSet>
      <dgm:spPr/>
    </dgm:pt>
    <dgm:pt modelId="{34C79143-7B2A-42D6-9E10-66E027C6F3F2}" type="pres">
      <dgm:prSet presAssocID="{18770A53-B279-4E83-AA53-88456E124B29}" presName="accent_4" presStyleCnt="0"/>
      <dgm:spPr/>
    </dgm:pt>
    <dgm:pt modelId="{54CD5E6F-E339-4442-BFCE-9AA5DAB2DEC8}" type="pres">
      <dgm:prSet presAssocID="{18770A53-B279-4E83-AA53-88456E124B29}" presName="accentRepeatNode" presStyleLbl="solidFgAcc1" presStyleIdx="3" presStyleCnt="5"/>
      <dgm:spPr/>
    </dgm:pt>
    <dgm:pt modelId="{093B720C-D14A-4C26-8EA8-D4592A6F2326}" type="pres">
      <dgm:prSet presAssocID="{FF4631A2-5ECB-4DE2-8B88-7CE842D3275F}" presName="text_5" presStyleLbl="node1" presStyleIdx="4" presStyleCnt="5">
        <dgm:presLayoutVars>
          <dgm:bulletEnabled val="1"/>
        </dgm:presLayoutVars>
      </dgm:prSet>
      <dgm:spPr/>
    </dgm:pt>
    <dgm:pt modelId="{DE7219DA-7082-47A9-B880-09D6EEC3A09D}" type="pres">
      <dgm:prSet presAssocID="{FF4631A2-5ECB-4DE2-8B88-7CE842D3275F}" presName="accent_5" presStyleCnt="0"/>
      <dgm:spPr/>
    </dgm:pt>
    <dgm:pt modelId="{07049D44-B781-4705-BF1B-6C0B0E34EE87}" type="pres">
      <dgm:prSet presAssocID="{FF4631A2-5ECB-4DE2-8B88-7CE842D3275F}" presName="accentRepeatNode" presStyleLbl="solidFgAcc1" presStyleIdx="4" presStyleCnt="5"/>
      <dgm:spPr/>
    </dgm:pt>
  </dgm:ptLst>
  <dgm:cxnLst>
    <dgm:cxn modelId="{BD266B02-DCCB-44B3-8666-FBB7F6BDB67E}" type="presOf" srcId="{C0275062-76CF-284D-82D8-06FD41783110}" destId="{6800C590-02BA-A941-B0F1-102F79EBB14F}" srcOrd="0" destOrd="0" presId="urn:microsoft.com/office/officeart/2008/layout/VerticalCurvedList"/>
    <dgm:cxn modelId="{7EB87208-8303-4333-A9F5-18FF39998AEA}" srcId="{4C84B669-FE6C-C645-94EC-C236533D35CC}" destId="{FF4631A2-5ECB-4DE2-8B88-7CE842D3275F}" srcOrd="4" destOrd="0" parTransId="{8F571359-318F-4168-9F19-2420FD360131}" sibTransId="{C4375671-DA1D-492D-B5D8-EEC73AE50CBA}"/>
    <dgm:cxn modelId="{D590DC27-0E8B-4983-A422-818F200AFE91}" srcId="{4C84B669-FE6C-C645-94EC-C236533D35CC}" destId="{24B8E211-D71E-447A-AFF8-912314054DA1}" srcOrd="1" destOrd="0" parTransId="{97128FC7-B445-4889-A708-60F6CBD810C6}" sibTransId="{211EEE46-32F5-4309-BBEB-89CB0438DE20}"/>
    <dgm:cxn modelId="{0A33F539-76B8-455F-A06E-5B0D4BA05498}" type="presOf" srcId="{DD3A06F0-12E4-42DC-A418-29C018133204}" destId="{98C21B73-6A24-4881-9A72-C25B8D32461D}" srcOrd="0" destOrd="0" presId="urn:microsoft.com/office/officeart/2008/layout/VerticalCurvedList"/>
    <dgm:cxn modelId="{EFD5586F-D902-48C4-84B1-BB6218703A33}" type="presOf" srcId="{41C04361-087A-494B-B1AE-B7F1F527A5C9}" destId="{29969BB8-96D4-4A30-AE51-53946C0E70CE}" srcOrd="0" destOrd="0" presId="urn:microsoft.com/office/officeart/2008/layout/VerticalCurvedList"/>
    <dgm:cxn modelId="{CE16DD74-C55A-4521-B717-5087D7B6B9F8}" srcId="{4C84B669-FE6C-C645-94EC-C236533D35CC}" destId="{DD3A06F0-12E4-42DC-A418-29C018133204}" srcOrd="2" destOrd="0" parTransId="{CFBA41E1-E2D4-4F82-961F-60FDC8CAE020}" sibTransId="{9CFE2B0C-F14F-4902-AA3F-B6C4686F923A}"/>
    <dgm:cxn modelId="{4D3D855A-B236-6940-A1B3-3596E14751F8}" srcId="{4C84B669-FE6C-C645-94EC-C236533D35CC}" destId="{41C04361-087A-494B-B1AE-B7F1F527A5C9}" srcOrd="0" destOrd="0" parTransId="{4F89CEBB-D465-F648-9E85-85EC267F6615}" sibTransId="{C0275062-76CF-284D-82D8-06FD41783110}"/>
    <dgm:cxn modelId="{AEF12D8E-7BBE-4A36-BE11-80A31FF05DAF}" type="presOf" srcId="{18770A53-B279-4E83-AA53-88456E124B29}" destId="{6EB5A483-01F6-4B48-9FE1-7D59AA2FAF4A}" srcOrd="0" destOrd="0" presId="urn:microsoft.com/office/officeart/2008/layout/VerticalCurvedList"/>
    <dgm:cxn modelId="{8A48CC8E-D576-064B-9678-C3663C8E8B93}" type="presOf" srcId="{4C84B669-FE6C-C645-94EC-C236533D35CC}" destId="{D3053CC8-9989-6647-8189-E46FF5E500BE}" srcOrd="0" destOrd="0" presId="urn:microsoft.com/office/officeart/2008/layout/VerticalCurvedList"/>
    <dgm:cxn modelId="{B25FE6A9-B9B4-4520-8FF0-2047544116C2}" srcId="{4C84B669-FE6C-C645-94EC-C236533D35CC}" destId="{18770A53-B279-4E83-AA53-88456E124B29}" srcOrd="3" destOrd="0" parTransId="{A9E06D47-6CDA-4271-A890-D25C27D7E28E}" sibTransId="{AF4AC57B-48C1-4B36-92BC-6CE2A444452C}"/>
    <dgm:cxn modelId="{8F76D5E7-9876-4DD3-AFBB-B7435089389F}" type="presOf" srcId="{FF4631A2-5ECB-4DE2-8B88-7CE842D3275F}" destId="{093B720C-D14A-4C26-8EA8-D4592A6F2326}" srcOrd="0" destOrd="0" presId="urn:microsoft.com/office/officeart/2008/layout/VerticalCurvedList"/>
    <dgm:cxn modelId="{21BB57FC-90AC-4DEF-A318-AF5BF0D9A629}" type="presOf" srcId="{24B8E211-D71E-447A-AFF8-912314054DA1}" destId="{F5D3D7C5-571C-4208-B387-5DE43D89CC91}" srcOrd="0" destOrd="0" presId="urn:microsoft.com/office/officeart/2008/layout/VerticalCurvedList"/>
    <dgm:cxn modelId="{7E4C869F-AFD9-4DDF-977D-F9D76AE4FEC1}" type="presParOf" srcId="{D3053CC8-9989-6647-8189-E46FF5E500BE}" destId="{6CEAF611-1CE7-9148-8FD6-53CAA662D19E}" srcOrd="0" destOrd="0" presId="urn:microsoft.com/office/officeart/2008/layout/VerticalCurvedList"/>
    <dgm:cxn modelId="{896752BA-998B-4CA4-8575-252F5452F1DE}" type="presParOf" srcId="{6CEAF611-1CE7-9148-8FD6-53CAA662D19E}" destId="{3F91AE09-172E-E644-B0EF-1A6B391A697C}" srcOrd="0" destOrd="0" presId="urn:microsoft.com/office/officeart/2008/layout/VerticalCurvedList"/>
    <dgm:cxn modelId="{C1197EA2-1DC8-4A5C-AEAE-923C95F04950}" type="presParOf" srcId="{3F91AE09-172E-E644-B0EF-1A6B391A697C}" destId="{82525BE4-F3D0-C246-8653-57A9C009BD42}" srcOrd="0" destOrd="0" presId="urn:microsoft.com/office/officeart/2008/layout/VerticalCurvedList"/>
    <dgm:cxn modelId="{8A82102E-1303-411B-B8F9-47FECB6A2FF0}" type="presParOf" srcId="{3F91AE09-172E-E644-B0EF-1A6B391A697C}" destId="{6800C590-02BA-A941-B0F1-102F79EBB14F}" srcOrd="1" destOrd="0" presId="urn:microsoft.com/office/officeart/2008/layout/VerticalCurvedList"/>
    <dgm:cxn modelId="{379B3CBD-1E70-4107-A926-BC400C2A7647}" type="presParOf" srcId="{3F91AE09-172E-E644-B0EF-1A6B391A697C}" destId="{F5D04FA9-E539-574E-9203-BB1D7CDFDA33}" srcOrd="2" destOrd="0" presId="urn:microsoft.com/office/officeart/2008/layout/VerticalCurvedList"/>
    <dgm:cxn modelId="{87C2E37B-3B76-4F4B-BC81-420EE4A52F81}" type="presParOf" srcId="{3F91AE09-172E-E644-B0EF-1A6B391A697C}" destId="{26D2E2B7-B383-FA40-951D-864D365379DD}" srcOrd="3" destOrd="0" presId="urn:microsoft.com/office/officeart/2008/layout/VerticalCurvedList"/>
    <dgm:cxn modelId="{4C020A1E-3B85-4360-A59C-615849968A7A}" type="presParOf" srcId="{6CEAF611-1CE7-9148-8FD6-53CAA662D19E}" destId="{29969BB8-96D4-4A30-AE51-53946C0E70CE}" srcOrd="1" destOrd="0" presId="urn:microsoft.com/office/officeart/2008/layout/VerticalCurvedList"/>
    <dgm:cxn modelId="{2C48D58C-1884-4741-ABB2-040162B69E53}" type="presParOf" srcId="{6CEAF611-1CE7-9148-8FD6-53CAA662D19E}" destId="{AA1C668F-480E-4F62-8318-800F6E774FCE}" srcOrd="2" destOrd="0" presId="urn:microsoft.com/office/officeart/2008/layout/VerticalCurvedList"/>
    <dgm:cxn modelId="{3B722C80-0DD2-4CD3-B03C-71E4B9AE88BE}" type="presParOf" srcId="{AA1C668F-480E-4F62-8318-800F6E774FCE}" destId="{314FF46B-CC48-A841-9C85-A269D700A0F8}" srcOrd="0" destOrd="0" presId="urn:microsoft.com/office/officeart/2008/layout/VerticalCurvedList"/>
    <dgm:cxn modelId="{18A8F0C7-9D65-4A76-A2C4-78B3EE17DAF4}" type="presParOf" srcId="{6CEAF611-1CE7-9148-8FD6-53CAA662D19E}" destId="{F5D3D7C5-571C-4208-B387-5DE43D89CC91}" srcOrd="3" destOrd="0" presId="urn:microsoft.com/office/officeart/2008/layout/VerticalCurvedList"/>
    <dgm:cxn modelId="{6AE34CE8-1F62-47A8-BFE9-C9399FB069E0}" type="presParOf" srcId="{6CEAF611-1CE7-9148-8FD6-53CAA662D19E}" destId="{3F89A116-7518-4FD2-AEE5-2965EFFD4641}" srcOrd="4" destOrd="0" presId="urn:microsoft.com/office/officeart/2008/layout/VerticalCurvedList"/>
    <dgm:cxn modelId="{6D5B5B8C-2239-489B-A59A-F43DE1719AE2}" type="presParOf" srcId="{3F89A116-7518-4FD2-AEE5-2965EFFD4641}" destId="{4D5C8631-774C-432B-B710-33CDEEA86196}" srcOrd="0" destOrd="0" presId="urn:microsoft.com/office/officeart/2008/layout/VerticalCurvedList"/>
    <dgm:cxn modelId="{D1C4018F-8296-4767-BF2F-576D08FC2156}" type="presParOf" srcId="{6CEAF611-1CE7-9148-8FD6-53CAA662D19E}" destId="{98C21B73-6A24-4881-9A72-C25B8D32461D}" srcOrd="5" destOrd="0" presId="urn:microsoft.com/office/officeart/2008/layout/VerticalCurvedList"/>
    <dgm:cxn modelId="{D9AEAE5C-D88D-4DF5-8847-495B8AA013ED}" type="presParOf" srcId="{6CEAF611-1CE7-9148-8FD6-53CAA662D19E}" destId="{890D093E-2197-4C92-A0B2-1F9FCC385CE1}" srcOrd="6" destOrd="0" presId="urn:microsoft.com/office/officeart/2008/layout/VerticalCurvedList"/>
    <dgm:cxn modelId="{5A8AA093-DC49-4A36-A390-B8575C72A212}" type="presParOf" srcId="{890D093E-2197-4C92-A0B2-1F9FCC385CE1}" destId="{A9FF2062-46F6-430C-815D-DC02D4E6EB3E}" srcOrd="0" destOrd="0" presId="urn:microsoft.com/office/officeart/2008/layout/VerticalCurvedList"/>
    <dgm:cxn modelId="{997CD393-5227-4CCB-BD13-4C4FE739783C}" type="presParOf" srcId="{6CEAF611-1CE7-9148-8FD6-53CAA662D19E}" destId="{6EB5A483-01F6-4B48-9FE1-7D59AA2FAF4A}" srcOrd="7" destOrd="0" presId="urn:microsoft.com/office/officeart/2008/layout/VerticalCurvedList"/>
    <dgm:cxn modelId="{9526DEBA-A89B-4107-85BC-6306F16DE225}" type="presParOf" srcId="{6CEAF611-1CE7-9148-8FD6-53CAA662D19E}" destId="{34C79143-7B2A-42D6-9E10-66E027C6F3F2}" srcOrd="8" destOrd="0" presId="urn:microsoft.com/office/officeart/2008/layout/VerticalCurvedList"/>
    <dgm:cxn modelId="{71B714C8-945F-4EE7-9FF4-21F95D3361CF}" type="presParOf" srcId="{34C79143-7B2A-42D6-9E10-66E027C6F3F2}" destId="{54CD5E6F-E339-4442-BFCE-9AA5DAB2DEC8}" srcOrd="0" destOrd="0" presId="urn:microsoft.com/office/officeart/2008/layout/VerticalCurvedList"/>
    <dgm:cxn modelId="{AF093F15-BB8F-4D92-ADFB-F3F52C673F2A}" type="presParOf" srcId="{6CEAF611-1CE7-9148-8FD6-53CAA662D19E}" destId="{093B720C-D14A-4C26-8EA8-D4592A6F2326}" srcOrd="9" destOrd="0" presId="urn:microsoft.com/office/officeart/2008/layout/VerticalCurvedList"/>
    <dgm:cxn modelId="{9E3E4670-D868-4C32-8A57-05627679CD10}" type="presParOf" srcId="{6CEAF611-1CE7-9148-8FD6-53CAA662D19E}" destId="{DE7219DA-7082-47A9-B880-09D6EEC3A09D}" srcOrd="10" destOrd="0" presId="urn:microsoft.com/office/officeart/2008/layout/VerticalCurvedList"/>
    <dgm:cxn modelId="{CB8A7606-4273-40DD-9C02-BF6C657FD0BD}" type="presParOf" srcId="{DE7219DA-7082-47A9-B880-09D6EEC3A09D}" destId="{07049D44-B781-4705-BF1B-6C0B0E34EE8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3C5E156-E5B7-48E6-91FC-5BDA734E6680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D10A7-E43A-4CED-B251-F39E3E5309FE}">
      <dgm:prSet phldrT="[Text]"/>
      <dgm:spPr>
        <a:solidFill>
          <a:srgbClr val="697688"/>
        </a:solidFill>
      </dgm:spPr>
      <dgm:t>
        <a:bodyPr/>
        <a:lstStyle/>
        <a:p>
          <a:r>
            <a:rPr lang="en-US"/>
            <a:t>F1TENTH Chassis</a:t>
          </a:r>
        </a:p>
      </dgm:t>
    </dgm:pt>
    <dgm:pt modelId="{3C91B126-9916-49AC-AA12-B62749D56774}" type="parTrans" cxnId="{C295075C-A165-4063-BE2E-849E1944CB26}">
      <dgm:prSet/>
      <dgm:spPr/>
      <dgm:t>
        <a:bodyPr/>
        <a:lstStyle/>
        <a:p>
          <a:endParaRPr lang="en-US"/>
        </a:p>
      </dgm:t>
    </dgm:pt>
    <dgm:pt modelId="{88AFE221-6F93-4F03-B0C0-3346599EE25A}" type="sibTrans" cxnId="{C295075C-A165-4063-BE2E-849E1944CB26}">
      <dgm:prSet/>
      <dgm:spPr/>
      <dgm:t>
        <a:bodyPr/>
        <a:lstStyle/>
        <a:p>
          <a:endParaRPr lang="en-US"/>
        </a:p>
      </dgm:t>
    </dgm:pt>
    <dgm:pt modelId="{FF93EAA2-09D6-4BB7-83CB-89C46915F14D}">
      <dgm:prSet phldrT="[Text]"/>
      <dgm:spPr>
        <a:solidFill>
          <a:srgbClr val="F5B98F"/>
        </a:solidFill>
      </dgm:spPr>
      <dgm:t>
        <a:bodyPr/>
        <a:lstStyle/>
        <a:p>
          <a:r>
            <a:rPr lang="en-US"/>
            <a:t>Movement</a:t>
          </a:r>
        </a:p>
      </dgm:t>
    </dgm:pt>
    <dgm:pt modelId="{6633B369-E1E7-4EFD-B8F1-E80AC5A0B708}" type="parTrans" cxnId="{ECD9264F-99EE-43BA-86F1-B84BF8255FCE}">
      <dgm:prSet/>
      <dgm:spPr>
        <a:solidFill>
          <a:srgbClr val="F3AD8B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1D66ECC2-BD93-452A-A265-3C4CD80DC9FA}" type="sibTrans" cxnId="{ECD9264F-99EE-43BA-86F1-B84BF8255FCE}">
      <dgm:prSet/>
      <dgm:spPr/>
      <dgm:t>
        <a:bodyPr/>
        <a:lstStyle/>
        <a:p>
          <a:endParaRPr lang="en-US"/>
        </a:p>
      </dgm:t>
    </dgm:pt>
    <dgm:pt modelId="{25580CAE-2853-4703-B2BE-942BCE87C810}">
      <dgm:prSet phldrT="[Text]"/>
      <dgm:spPr>
        <a:solidFill>
          <a:srgbClr val="837F7F"/>
        </a:solidFill>
      </dgm:spPr>
      <dgm:t>
        <a:bodyPr/>
        <a:lstStyle/>
        <a:p>
          <a:r>
            <a:rPr lang="en-US"/>
            <a:t>Structure</a:t>
          </a:r>
        </a:p>
      </dgm:t>
    </dgm:pt>
    <dgm:pt modelId="{6746C133-13DB-4CD5-B772-A858B280D70E}" type="parTrans" cxnId="{80541E98-055F-435F-9177-C4CABC15491F}">
      <dgm:prSet/>
      <dgm:spPr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2BA37B4-7A04-49F7-B42C-7793AF06E12A}" type="sibTrans" cxnId="{80541E98-055F-435F-9177-C4CABC15491F}">
      <dgm:prSet/>
      <dgm:spPr/>
      <dgm:t>
        <a:bodyPr/>
        <a:lstStyle/>
        <a:p>
          <a:endParaRPr lang="en-US"/>
        </a:p>
      </dgm:t>
    </dgm:pt>
    <dgm:pt modelId="{378B2EA3-13AC-42EA-A008-0DD26C4B10C5}">
      <dgm:prSet phldrT="[Text]"/>
      <dgm:spPr>
        <a:solidFill>
          <a:srgbClr val="658E49"/>
        </a:solidFill>
      </dgm:spPr>
      <dgm:t>
        <a:bodyPr/>
        <a:lstStyle/>
        <a:p>
          <a:r>
            <a:rPr lang="en-US"/>
            <a:t>Utilization</a:t>
          </a:r>
        </a:p>
      </dgm:t>
    </dgm:pt>
    <dgm:pt modelId="{DEB02BC5-79C8-4049-8A80-055DDB0E1B60}" type="parTrans" cxnId="{C4C6AC5E-F394-43F6-897F-03AE24FACE27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9F28801E-292C-4E55-8DB2-9CC470C5BA1C}" type="sibTrans" cxnId="{C4C6AC5E-F394-43F6-897F-03AE24FACE27}">
      <dgm:prSet/>
      <dgm:spPr/>
      <dgm:t>
        <a:bodyPr/>
        <a:lstStyle/>
        <a:p>
          <a:endParaRPr lang="en-US"/>
        </a:p>
      </dgm:t>
    </dgm:pt>
    <dgm:pt modelId="{254952CE-2C5D-4DAA-8B51-54351C542FF3}">
      <dgm:prSet phldrT="[Text]"/>
      <dgm:spPr>
        <a:solidFill>
          <a:srgbClr val="FFC619"/>
        </a:solidFill>
      </dgm:spPr>
      <dgm:t>
        <a:bodyPr/>
        <a:lstStyle/>
        <a:p>
          <a:r>
            <a:rPr lang="en-US"/>
            <a:t>Protection</a:t>
          </a:r>
        </a:p>
      </dgm:t>
    </dgm:pt>
    <dgm:pt modelId="{1041F2CD-4433-4938-BC3B-043721B7AE10}" type="parTrans" cxnId="{2B168674-CD55-4000-8601-B03E63C0A92E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6C7A5C9-F964-4EF1-8CB9-41F98F5CD971}" type="sibTrans" cxnId="{2B168674-CD55-4000-8601-B03E63C0A92E}">
      <dgm:prSet/>
      <dgm:spPr/>
      <dgm:t>
        <a:bodyPr/>
        <a:lstStyle/>
        <a:p>
          <a:endParaRPr lang="en-US"/>
        </a:p>
      </dgm:t>
    </dgm:pt>
    <dgm:pt modelId="{C8F0F374-DB37-4DA0-B889-8C18AA491E13}" type="pres">
      <dgm:prSet presAssocID="{73C5E156-E5B7-48E6-91FC-5BDA734E668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160F73-5921-45F2-966C-76DEB670B3E7}" type="pres">
      <dgm:prSet presAssocID="{73C5E156-E5B7-48E6-91FC-5BDA734E6680}" presName="hierFlow" presStyleCnt="0"/>
      <dgm:spPr/>
    </dgm:pt>
    <dgm:pt modelId="{65069A24-0E9D-4060-A726-54C7617F0E35}" type="pres">
      <dgm:prSet presAssocID="{73C5E156-E5B7-48E6-91FC-5BDA734E668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49CF908-9007-4AF0-977B-E9F7D7827AE6}" type="pres">
      <dgm:prSet presAssocID="{CB7D10A7-E43A-4CED-B251-F39E3E5309FE}" presName="Name14" presStyleCnt="0"/>
      <dgm:spPr/>
    </dgm:pt>
    <dgm:pt modelId="{938A5FF2-7A0A-4D78-9405-DAD102422EAB}" type="pres">
      <dgm:prSet presAssocID="{CB7D10A7-E43A-4CED-B251-F39E3E5309FE}" presName="level1Shape" presStyleLbl="node0" presStyleIdx="0" presStyleCnt="1">
        <dgm:presLayoutVars>
          <dgm:chPref val="3"/>
        </dgm:presLayoutVars>
      </dgm:prSet>
      <dgm:spPr/>
    </dgm:pt>
    <dgm:pt modelId="{3505B151-483C-48D5-BF85-9624F5CEB4C0}" type="pres">
      <dgm:prSet presAssocID="{CB7D10A7-E43A-4CED-B251-F39E3E5309FE}" presName="hierChild2" presStyleCnt="0"/>
      <dgm:spPr/>
    </dgm:pt>
    <dgm:pt modelId="{6101E455-6051-4E2C-B68B-1030DC914FC6}" type="pres">
      <dgm:prSet presAssocID="{6633B369-E1E7-4EFD-B8F1-E80AC5A0B708}" presName="Name19" presStyleLbl="parChTrans1D2" presStyleIdx="0" presStyleCnt="4"/>
      <dgm:spPr/>
    </dgm:pt>
    <dgm:pt modelId="{5EA798FE-0E30-49E2-BDBA-50106C0B5C8B}" type="pres">
      <dgm:prSet presAssocID="{FF93EAA2-09D6-4BB7-83CB-89C46915F14D}" presName="Name21" presStyleCnt="0"/>
      <dgm:spPr/>
    </dgm:pt>
    <dgm:pt modelId="{C376DE22-8BB2-4F5E-9883-0B6FF621B426}" type="pres">
      <dgm:prSet presAssocID="{FF93EAA2-09D6-4BB7-83CB-89C46915F14D}" presName="level2Shape" presStyleLbl="node2" presStyleIdx="0" presStyleCnt="4"/>
      <dgm:spPr/>
    </dgm:pt>
    <dgm:pt modelId="{212D9C1B-1824-465E-AA12-017FF9176697}" type="pres">
      <dgm:prSet presAssocID="{FF93EAA2-09D6-4BB7-83CB-89C46915F14D}" presName="hierChild3" presStyleCnt="0"/>
      <dgm:spPr/>
    </dgm:pt>
    <dgm:pt modelId="{C6FD94CF-FC46-43DB-ABCA-28DA4A10B857}" type="pres">
      <dgm:prSet presAssocID="{6746C133-13DB-4CD5-B772-A858B280D70E}" presName="Name19" presStyleLbl="parChTrans1D2" presStyleIdx="1" presStyleCnt="4"/>
      <dgm:spPr/>
    </dgm:pt>
    <dgm:pt modelId="{9478F887-CC18-459B-9A1C-755F8EFB7133}" type="pres">
      <dgm:prSet presAssocID="{25580CAE-2853-4703-B2BE-942BCE87C810}" presName="Name21" presStyleCnt="0"/>
      <dgm:spPr/>
    </dgm:pt>
    <dgm:pt modelId="{F8FE7332-5C6F-4369-BDCE-388308A2851C}" type="pres">
      <dgm:prSet presAssocID="{25580CAE-2853-4703-B2BE-942BCE87C810}" presName="level2Shape" presStyleLbl="node2" presStyleIdx="1" presStyleCnt="4"/>
      <dgm:spPr/>
    </dgm:pt>
    <dgm:pt modelId="{480B0D87-7D9E-473C-AD8D-C92E0A12E06D}" type="pres">
      <dgm:prSet presAssocID="{25580CAE-2853-4703-B2BE-942BCE87C810}" presName="hierChild3" presStyleCnt="0"/>
      <dgm:spPr/>
    </dgm:pt>
    <dgm:pt modelId="{6D0C5842-3366-4041-AEDF-CE10564B700D}" type="pres">
      <dgm:prSet presAssocID="{DEB02BC5-79C8-4049-8A80-055DDB0E1B60}" presName="Name19" presStyleLbl="parChTrans1D2" presStyleIdx="2" presStyleCnt="4"/>
      <dgm:spPr/>
    </dgm:pt>
    <dgm:pt modelId="{F04D844A-BA10-4B07-B6C6-FA33D4D4DB65}" type="pres">
      <dgm:prSet presAssocID="{378B2EA3-13AC-42EA-A008-0DD26C4B10C5}" presName="Name21" presStyleCnt="0"/>
      <dgm:spPr/>
    </dgm:pt>
    <dgm:pt modelId="{3DD3EFB8-578A-43BE-BA01-21B0131DBF1D}" type="pres">
      <dgm:prSet presAssocID="{378B2EA3-13AC-42EA-A008-0DD26C4B10C5}" presName="level2Shape" presStyleLbl="node2" presStyleIdx="2" presStyleCnt="4"/>
      <dgm:spPr/>
    </dgm:pt>
    <dgm:pt modelId="{A9D0A57B-867B-467B-952E-7632168DA5C5}" type="pres">
      <dgm:prSet presAssocID="{378B2EA3-13AC-42EA-A008-0DD26C4B10C5}" presName="hierChild3" presStyleCnt="0"/>
      <dgm:spPr/>
    </dgm:pt>
    <dgm:pt modelId="{15049D89-EBBA-4DC3-9959-AAA28DB4188F}" type="pres">
      <dgm:prSet presAssocID="{1041F2CD-4433-4938-BC3B-043721B7AE10}" presName="Name19" presStyleLbl="parChTrans1D2" presStyleIdx="3" presStyleCnt="4"/>
      <dgm:spPr/>
    </dgm:pt>
    <dgm:pt modelId="{9D5DC934-BAE5-41DD-BA36-7AD1C03D42E3}" type="pres">
      <dgm:prSet presAssocID="{254952CE-2C5D-4DAA-8B51-54351C542FF3}" presName="Name21" presStyleCnt="0"/>
      <dgm:spPr/>
    </dgm:pt>
    <dgm:pt modelId="{7551FB54-BEAB-4ABE-8BD0-198EEB8B76B4}" type="pres">
      <dgm:prSet presAssocID="{254952CE-2C5D-4DAA-8B51-54351C542FF3}" presName="level2Shape" presStyleLbl="node2" presStyleIdx="3" presStyleCnt="4"/>
      <dgm:spPr/>
    </dgm:pt>
    <dgm:pt modelId="{684D7926-55AD-4995-AE9E-D2314BE16033}" type="pres">
      <dgm:prSet presAssocID="{254952CE-2C5D-4DAA-8B51-54351C542FF3}" presName="hierChild3" presStyleCnt="0"/>
      <dgm:spPr/>
    </dgm:pt>
    <dgm:pt modelId="{07EFE3E1-08AD-408B-852A-E0281D31A918}" type="pres">
      <dgm:prSet presAssocID="{73C5E156-E5B7-48E6-91FC-5BDA734E6680}" presName="bgShapesFlow" presStyleCnt="0"/>
      <dgm:spPr/>
    </dgm:pt>
  </dgm:ptLst>
  <dgm:cxnLst>
    <dgm:cxn modelId="{2EDB3802-98CD-48A5-8871-625833A5711E}" type="presOf" srcId="{6746C133-13DB-4CD5-B772-A858B280D70E}" destId="{C6FD94CF-FC46-43DB-ABCA-28DA4A10B857}" srcOrd="0" destOrd="0" presId="urn:microsoft.com/office/officeart/2005/8/layout/hierarchy6"/>
    <dgm:cxn modelId="{5CE1551A-4B45-4ED2-9ED8-0AF1A2C0ABA9}" type="presOf" srcId="{25580CAE-2853-4703-B2BE-942BCE87C810}" destId="{F8FE7332-5C6F-4369-BDCE-388308A2851C}" srcOrd="0" destOrd="0" presId="urn:microsoft.com/office/officeart/2005/8/layout/hierarchy6"/>
    <dgm:cxn modelId="{C295075C-A165-4063-BE2E-849E1944CB26}" srcId="{73C5E156-E5B7-48E6-91FC-5BDA734E6680}" destId="{CB7D10A7-E43A-4CED-B251-F39E3E5309FE}" srcOrd="0" destOrd="0" parTransId="{3C91B126-9916-49AC-AA12-B62749D56774}" sibTransId="{88AFE221-6F93-4F03-B0C0-3346599EE25A}"/>
    <dgm:cxn modelId="{C4C6AC5E-F394-43F6-897F-03AE24FACE27}" srcId="{CB7D10A7-E43A-4CED-B251-F39E3E5309FE}" destId="{378B2EA3-13AC-42EA-A008-0DD26C4B10C5}" srcOrd="2" destOrd="0" parTransId="{DEB02BC5-79C8-4049-8A80-055DDB0E1B60}" sibTransId="{9F28801E-292C-4E55-8DB2-9CC470C5BA1C}"/>
    <dgm:cxn modelId="{CE25CE61-C5D8-4743-A685-439A7E1CAF61}" type="presOf" srcId="{1041F2CD-4433-4938-BC3B-043721B7AE10}" destId="{15049D89-EBBA-4DC3-9959-AAA28DB4188F}" srcOrd="0" destOrd="0" presId="urn:microsoft.com/office/officeart/2005/8/layout/hierarchy6"/>
    <dgm:cxn modelId="{ECD9264F-99EE-43BA-86F1-B84BF8255FCE}" srcId="{CB7D10A7-E43A-4CED-B251-F39E3E5309FE}" destId="{FF93EAA2-09D6-4BB7-83CB-89C46915F14D}" srcOrd="0" destOrd="0" parTransId="{6633B369-E1E7-4EFD-B8F1-E80AC5A0B708}" sibTransId="{1D66ECC2-BD93-452A-A265-3C4CD80DC9FA}"/>
    <dgm:cxn modelId="{2B168674-CD55-4000-8601-B03E63C0A92E}" srcId="{CB7D10A7-E43A-4CED-B251-F39E3E5309FE}" destId="{254952CE-2C5D-4DAA-8B51-54351C542FF3}" srcOrd="3" destOrd="0" parTransId="{1041F2CD-4433-4938-BC3B-043721B7AE10}" sibTransId="{06C7A5C9-F964-4EF1-8CB9-41F98F5CD971}"/>
    <dgm:cxn modelId="{AFC8A377-8B4C-4365-BA73-30B35C3A3AF6}" type="presOf" srcId="{FF93EAA2-09D6-4BB7-83CB-89C46915F14D}" destId="{C376DE22-8BB2-4F5E-9883-0B6FF621B426}" srcOrd="0" destOrd="0" presId="urn:microsoft.com/office/officeart/2005/8/layout/hierarchy6"/>
    <dgm:cxn modelId="{80541E98-055F-435F-9177-C4CABC15491F}" srcId="{CB7D10A7-E43A-4CED-B251-F39E3E5309FE}" destId="{25580CAE-2853-4703-B2BE-942BCE87C810}" srcOrd="1" destOrd="0" parTransId="{6746C133-13DB-4CD5-B772-A858B280D70E}" sibTransId="{F2BA37B4-7A04-49F7-B42C-7793AF06E12A}"/>
    <dgm:cxn modelId="{7C22E1A2-31F6-4071-8FB8-9D193851D1D4}" type="presOf" srcId="{73C5E156-E5B7-48E6-91FC-5BDA734E6680}" destId="{C8F0F374-DB37-4DA0-B889-8C18AA491E13}" srcOrd="0" destOrd="0" presId="urn:microsoft.com/office/officeart/2005/8/layout/hierarchy6"/>
    <dgm:cxn modelId="{B8FAEFB1-7701-48CE-A88B-5905244CB727}" type="presOf" srcId="{6633B369-E1E7-4EFD-B8F1-E80AC5A0B708}" destId="{6101E455-6051-4E2C-B68B-1030DC914FC6}" srcOrd="0" destOrd="0" presId="urn:microsoft.com/office/officeart/2005/8/layout/hierarchy6"/>
    <dgm:cxn modelId="{264DB7D1-94F9-4168-8F8B-BF53AD224CCB}" type="presOf" srcId="{CB7D10A7-E43A-4CED-B251-F39E3E5309FE}" destId="{938A5FF2-7A0A-4D78-9405-DAD102422EAB}" srcOrd="0" destOrd="0" presId="urn:microsoft.com/office/officeart/2005/8/layout/hierarchy6"/>
    <dgm:cxn modelId="{A4D044EC-0C30-401A-A72B-95EF0D837109}" type="presOf" srcId="{254952CE-2C5D-4DAA-8B51-54351C542FF3}" destId="{7551FB54-BEAB-4ABE-8BD0-198EEB8B76B4}" srcOrd="0" destOrd="0" presId="urn:microsoft.com/office/officeart/2005/8/layout/hierarchy6"/>
    <dgm:cxn modelId="{247385F7-2FFC-4678-B7AA-5353D1702C5A}" type="presOf" srcId="{378B2EA3-13AC-42EA-A008-0DD26C4B10C5}" destId="{3DD3EFB8-578A-43BE-BA01-21B0131DBF1D}" srcOrd="0" destOrd="0" presId="urn:microsoft.com/office/officeart/2005/8/layout/hierarchy6"/>
    <dgm:cxn modelId="{622605FA-F218-470E-A560-A213929A060A}" type="presOf" srcId="{DEB02BC5-79C8-4049-8A80-055DDB0E1B60}" destId="{6D0C5842-3366-4041-AEDF-CE10564B700D}" srcOrd="0" destOrd="0" presId="urn:microsoft.com/office/officeart/2005/8/layout/hierarchy6"/>
    <dgm:cxn modelId="{93FC6764-43B7-463B-ADEF-EAC0C4D5DEA8}" type="presParOf" srcId="{C8F0F374-DB37-4DA0-B889-8C18AA491E13}" destId="{66160F73-5921-45F2-966C-76DEB670B3E7}" srcOrd="0" destOrd="0" presId="urn:microsoft.com/office/officeart/2005/8/layout/hierarchy6"/>
    <dgm:cxn modelId="{86B54D87-CBC8-417D-AB10-DE181B3BDBBB}" type="presParOf" srcId="{66160F73-5921-45F2-966C-76DEB670B3E7}" destId="{65069A24-0E9D-4060-A726-54C7617F0E35}" srcOrd="0" destOrd="0" presId="urn:microsoft.com/office/officeart/2005/8/layout/hierarchy6"/>
    <dgm:cxn modelId="{424C216B-0D18-467C-9D28-A14AE6E71747}" type="presParOf" srcId="{65069A24-0E9D-4060-A726-54C7617F0E35}" destId="{049CF908-9007-4AF0-977B-E9F7D7827AE6}" srcOrd="0" destOrd="0" presId="urn:microsoft.com/office/officeart/2005/8/layout/hierarchy6"/>
    <dgm:cxn modelId="{7B63BFC2-5F10-4D79-94CE-7B9A25F07EAA}" type="presParOf" srcId="{049CF908-9007-4AF0-977B-E9F7D7827AE6}" destId="{938A5FF2-7A0A-4D78-9405-DAD102422EAB}" srcOrd="0" destOrd="0" presId="urn:microsoft.com/office/officeart/2005/8/layout/hierarchy6"/>
    <dgm:cxn modelId="{FC4C40F3-FEFA-4862-A5D4-8C6BF273DDDC}" type="presParOf" srcId="{049CF908-9007-4AF0-977B-E9F7D7827AE6}" destId="{3505B151-483C-48D5-BF85-9624F5CEB4C0}" srcOrd="1" destOrd="0" presId="urn:microsoft.com/office/officeart/2005/8/layout/hierarchy6"/>
    <dgm:cxn modelId="{19DAD76F-7920-454D-8C1F-09365AED8000}" type="presParOf" srcId="{3505B151-483C-48D5-BF85-9624F5CEB4C0}" destId="{6101E455-6051-4E2C-B68B-1030DC914FC6}" srcOrd="0" destOrd="0" presId="urn:microsoft.com/office/officeart/2005/8/layout/hierarchy6"/>
    <dgm:cxn modelId="{4F6E0D7A-A105-4A10-9D73-A47BC17046D9}" type="presParOf" srcId="{3505B151-483C-48D5-BF85-9624F5CEB4C0}" destId="{5EA798FE-0E30-49E2-BDBA-50106C0B5C8B}" srcOrd="1" destOrd="0" presId="urn:microsoft.com/office/officeart/2005/8/layout/hierarchy6"/>
    <dgm:cxn modelId="{2879BE16-DDA0-4FC9-9505-13BF8C99BA8D}" type="presParOf" srcId="{5EA798FE-0E30-49E2-BDBA-50106C0B5C8B}" destId="{C376DE22-8BB2-4F5E-9883-0B6FF621B426}" srcOrd="0" destOrd="0" presId="urn:microsoft.com/office/officeart/2005/8/layout/hierarchy6"/>
    <dgm:cxn modelId="{EA810A53-6DFE-411E-A5C5-F9809DA5D9F9}" type="presParOf" srcId="{5EA798FE-0E30-49E2-BDBA-50106C0B5C8B}" destId="{212D9C1B-1824-465E-AA12-017FF9176697}" srcOrd="1" destOrd="0" presId="urn:microsoft.com/office/officeart/2005/8/layout/hierarchy6"/>
    <dgm:cxn modelId="{B95EFE27-093C-44FC-8EE4-E90377CAA00E}" type="presParOf" srcId="{3505B151-483C-48D5-BF85-9624F5CEB4C0}" destId="{C6FD94CF-FC46-43DB-ABCA-28DA4A10B857}" srcOrd="2" destOrd="0" presId="urn:microsoft.com/office/officeart/2005/8/layout/hierarchy6"/>
    <dgm:cxn modelId="{09EBC609-065B-4E7F-A7A5-5E60757376EA}" type="presParOf" srcId="{3505B151-483C-48D5-BF85-9624F5CEB4C0}" destId="{9478F887-CC18-459B-9A1C-755F8EFB7133}" srcOrd="3" destOrd="0" presId="urn:microsoft.com/office/officeart/2005/8/layout/hierarchy6"/>
    <dgm:cxn modelId="{F2594162-6232-4B7D-86D7-AB3F2ACB3639}" type="presParOf" srcId="{9478F887-CC18-459B-9A1C-755F8EFB7133}" destId="{F8FE7332-5C6F-4369-BDCE-388308A2851C}" srcOrd="0" destOrd="0" presId="urn:microsoft.com/office/officeart/2005/8/layout/hierarchy6"/>
    <dgm:cxn modelId="{6EEB20B5-CCA6-4EF8-8C83-77242B9BAF32}" type="presParOf" srcId="{9478F887-CC18-459B-9A1C-755F8EFB7133}" destId="{480B0D87-7D9E-473C-AD8D-C92E0A12E06D}" srcOrd="1" destOrd="0" presId="urn:microsoft.com/office/officeart/2005/8/layout/hierarchy6"/>
    <dgm:cxn modelId="{B2294EB9-21E6-4F5B-9481-48ED020387A9}" type="presParOf" srcId="{3505B151-483C-48D5-BF85-9624F5CEB4C0}" destId="{6D0C5842-3366-4041-AEDF-CE10564B700D}" srcOrd="4" destOrd="0" presId="urn:microsoft.com/office/officeart/2005/8/layout/hierarchy6"/>
    <dgm:cxn modelId="{D56EE5C4-8527-4916-A803-D4F173C29870}" type="presParOf" srcId="{3505B151-483C-48D5-BF85-9624F5CEB4C0}" destId="{F04D844A-BA10-4B07-B6C6-FA33D4D4DB65}" srcOrd="5" destOrd="0" presId="urn:microsoft.com/office/officeart/2005/8/layout/hierarchy6"/>
    <dgm:cxn modelId="{BB9FBE39-617B-4F8B-8DC5-8C24250C07A0}" type="presParOf" srcId="{F04D844A-BA10-4B07-B6C6-FA33D4D4DB65}" destId="{3DD3EFB8-578A-43BE-BA01-21B0131DBF1D}" srcOrd="0" destOrd="0" presId="urn:microsoft.com/office/officeart/2005/8/layout/hierarchy6"/>
    <dgm:cxn modelId="{7A962F29-7546-446A-889E-4151E7A8185C}" type="presParOf" srcId="{F04D844A-BA10-4B07-B6C6-FA33D4D4DB65}" destId="{A9D0A57B-867B-467B-952E-7632168DA5C5}" srcOrd="1" destOrd="0" presId="urn:microsoft.com/office/officeart/2005/8/layout/hierarchy6"/>
    <dgm:cxn modelId="{0D43C81B-9EE4-44B1-BEB1-0F3111F17FDE}" type="presParOf" srcId="{3505B151-483C-48D5-BF85-9624F5CEB4C0}" destId="{15049D89-EBBA-4DC3-9959-AAA28DB4188F}" srcOrd="6" destOrd="0" presId="urn:microsoft.com/office/officeart/2005/8/layout/hierarchy6"/>
    <dgm:cxn modelId="{AB602192-EC58-4FAE-995C-9AEB8E5CD922}" type="presParOf" srcId="{3505B151-483C-48D5-BF85-9624F5CEB4C0}" destId="{9D5DC934-BAE5-41DD-BA36-7AD1C03D42E3}" srcOrd="7" destOrd="0" presId="urn:microsoft.com/office/officeart/2005/8/layout/hierarchy6"/>
    <dgm:cxn modelId="{67B56D63-3809-4F0D-BB73-C95DCC6FD8CA}" type="presParOf" srcId="{9D5DC934-BAE5-41DD-BA36-7AD1C03D42E3}" destId="{7551FB54-BEAB-4ABE-8BD0-198EEB8B76B4}" srcOrd="0" destOrd="0" presId="urn:microsoft.com/office/officeart/2005/8/layout/hierarchy6"/>
    <dgm:cxn modelId="{84C34E3A-3CE4-4237-B722-4B0373148F95}" type="presParOf" srcId="{9D5DC934-BAE5-41DD-BA36-7AD1C03D42E3}" destId="{684D7926-55AD-4995-AE9E-D2314BE16033}" srcOrd="1" destOrd="0" presId="urn:microsoft.com/office/officeart/2005/8/layout/hierarchy6"/>
    <dgm:cxn modelId="{49608E15-CF5E-4624-A8D1-685F0B6B717E}" type="presParOf" srcId="{C8F0F374-DB37-4DA0-B889-8C18AA491E13}" destId="{07EFE3E1-08AD-408B-852A-E0281D31A9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038C8CA-D856-46B8-997C-2C66C1A1CE2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4DE852D-6457-4300-AD01-7F7716314D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"/>
              <a:ea typeface="Calibri"/>
              <a:cs typeface="Calibri"/>
            </a:rPr>
            <a:t>Questions were asked during the first meeting, and with follow-up questions in the form of an email.</a:t>
          </a:r>
        </a:p>
      </dgm:t>
    </dgm:pt>
    <dgm:pt modelId="{60581E6E-8D8F-48A1-86FF-1BB4070BEB9C}" type="parTrans" cxnId="{0CFC71CE-0AEF-4CDA-B1C2-3BF7FABCB63F}">
      <dgm:prSet/>
      <dgm:spPr/>
      <dgm:t>
        <a:bodyPr/>
        <a:lstStyle/>
        <a:p>
          <a:endParaRPr lang="en-US"/>
        </a:p>
      </dgm:t>
    </dgm:pt>
    <dgm:pt modelId="{085B45BE-1296-4A7B-9C4E-EA1A80F42E9A}" type="sibTrans" cxnId="{0CFC71CE-0AEF-4CDA-B1C2-3BF7FABCB63F}">
      <dgm:prSet/>
      <dgm:spPr/>
      <dgm:t>
        <a:bodyPr/>
        <a:lstStyle/>
        <a:p>
          <a:endParaRPr lang="en-US"/>
        </a:p>
      </dgm:t>
    </dgm:pt>
    <dgm:pt modelId="{162D6D62-AD80-4732-ADF7-FEE0DFE430F8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Calibri"/>
              <a:ea typeface="Calibri"/>
              <a:cs typeface="Calibri"/>
            </a:rPr>
            <a:t>Responses from our advisor were changed to interpreted needs.</a:t>
          </a:r>
        </a:p>
      </dgm:t>
    </dgm:pt>
    <dgm:pt modelId="{98A9A78B-7AD3-48F9-84DC-BFFBC8681902}" type="parTrans" cxnId="{A3FAFBE4-C7EB-468B-B1CC-168651774481}">
      <dgm:prSet/>
      <dgm:spPr/>
      <dgm:t>
        <a:bodyPr/>
        <a:lstStyle/>
        <a:p>
          <a:endParaRPr lang="en-US"/>
        </a:p>
      </dgm:t>
    </dgm:pt>
    <dgm:pt modelId="{DCA73DDC-5464-4152-961B-F2C9A88245E9}" type="sibTrans" cxnId="{A3FAFBE4-C7EB-468B-B1CC-168651774481}">
      <dgm:prSet/>
      <dgm:spPr/>
      <dgm:t>
        <a:bodyPr/>
        <a:lstStyle/>
        <a:p>
          <a:endParaRPr lang="en-US"/>
        </a:p>
      </dgm:t>
    </dgm:pt>
    <dgm:pt modelId="{918238F3-3CE5-4EBE-8D0B-9CF0A53C3680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Calibri"/>
              <a:ea typeface="Calibri"/>
              <a:cs typeface="Calibri"/>
            </a:rPr>
            <a:t>Interpreted needs will help our design parameters as well as set the base foundation of the project.</a:t>
          </a:r>
        </a:p>
      </dgm:t>
    </dgm:pt>
    <dgm:pt modelId="{6EDD3E95-E26C-4EE7-B806-BF56373FA7D0}" type="parTrans" cxnId="{58759934-217D-45DC-AFF2-378CFA5C2CC5}">
      <dgm:prSet/>
      <dgm:spPr/>
      <dgm:t>
        <a:bodyPr/>
        <a:lstStyle/>
        <a:p>
          <a:endParaRPr lang="en-US"/>
        </a:p>
      </dgm:t>
    </dgm:pt>
    <dgm:pt modelId="{F386F0C8-F102-46F5-8FCE-E6757CEDE011}" type="sibTrans" cxnId="{58759934-217D-45DC-AFF2-378CFA5C2CC5}">
      <dgm:prSet/>
      <dgm:spPr/>
      <dgm:t>
        <a:bodyPr/>
        <a:lstStyle/>
        <a:p>
          <a:endParaRPr lang="en-US"/>
        </a:p>
      </dgm:t>
    </dgm:pt>
    <dgm:pt modelId="{8FE39BED-B587-4593-A07A-62670CBBF3CE}" type="pres">
      <dgm:prSet presAssocID="{D038C8CA-D856-46B8-997C-2C66C1A1CE27}" presName="root" presStyleCnt="0">
        <dgm:presLayoutVars>
          <dgm:dir/>
          <dgm:resizeHandles val="exact"/>
        </dgm:presLayoutVars>
      </dgm:prSet>
      <dgm:spPr/>
    </dgm:pt>
    <dgm:pt modelId="{D4644948-A5A6-4435-BED9-BA8A595570A0}" type="pres">
      <dgm:prSet presAssocID="{14DE852D-6457-4300-AD01-7F7716314D67}" presName="compNode" presStyleCnt="0"/>
      <dgm:spPr/>
    </dgm:pt>
    <dgm:pt modelId="{8C315B07-D8D7-4116-96F3-E5CCEF7445CA}" type="pres">
      <dgm:prSet presAssocID="{14DE852D-6457-4300-AD01-7F7716314D67}" presName="bgRect" presStyleLbl="bgShp" presStyleIdx="0" presStyleCnt="3"/>
      <dgm:spPr/>
    </dgm:pt>
    <dgm:pt modelId="{66170AA9-369F-4151-B60E-3A49A8B61B43}" type="pres">
      <dgm:prSet presAssocID="{14DE852D-6457-4300-AD01-7F7716314D6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914103D2-74EE-44E3-BDBB-A0EBF8B2C4E9}" type="pres">
      <dgm:prSet presAssocID="{14DE852D-6457-4300-AD01-7F7716314D67}" presName="spaceRect" presStyleCnt="0"/>
      <dgm:spPr/>
    </dgm:pt>
    <dgm:pt modelId="{6084F720-69EA-48B9-A9B3-335C0BF6F9E3}" type="pres">
      <dgm:prSet presAssocID="{14DE852D-6457-4300-AD01-7F7716314D67}" presName="parTx" presStyleLbl="revTx" presStyleIdx="0" presStyleCnt="3">
        <dgm:presLayoutVars>
          <dgm:chMax val="0"/>
          <dgm:chPref val="0"/>
        </dgm:presLayoutVars>
      </dgm:prSet>
      <dgm:spPr/>
    </dgm:pt>
    <dgm:pt modelId="{D8E4B68F-73F9-445A-B9E2-176078FC9F37}" type="pres">
      <dgm:prSet presAssocID="{085B45BE-1296-4A7B-9C4E-EA1A80F42E9A}" presName="sibTrans" presStyleCnt="0"/>
      <dgm:spPr/>
    </dgm:pt>
    <dgm:pt modelId="{8709E16F-53E3-4818-8BEB-70E095B044FF}" type="pres">
      <dgm:prSet presAssocID="{162D6D62-AD80-4732-ADF7-FEE0DFE430F8}" presName="compNode" presStyleCnt="0"/>
      <dgm:spPr/>
    </dgm:pt>
    <dgm:pt modelId="{7D486A0F-BC4E-422F-8B21-2B46AB7261EE}" type="pres">
      <dgm:prSet presAssocID="{162D6D62-AD80-4732-ADF7-FEE0DFE430F8}" presName="bgRect" presStyleLbl="bgShp" presStyleIdx="1" presStyleCnt="3"/>
      <dgm:spPr/>
    </dgm:pt>
    <dgm:pt modelId="{56CE7E67-C71C-4630-97B2-881FAC954F77}" type="pres">
      <dgm:prSet presAssocID="{162D6D62-AD80-4732-ADF7-FEE0DFE430F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DCE23695-92E6-486D-8D02-F1993DE6DEC0}" type="pres">
      <dgm:prSet presAssocID="{162D6D62-AD80-4732-ADF7-FEE0DFE430F8}" presName="spaceRect" presStyleCnt="0"/>
      <dgm:spPr/>
    </dgm:pt>
    <dgm:pt modelId="{181A0AE1-4221-47A5-A0D4-5FF1DD0C5271}" type="pres">
      <dgm:prSet presAssocID="{162D6D62-AD80-4732-ADF7-FEE0DFE430F8}" presName="parTx" presStyleLbl="revTx" presStyleIdx="1" presStyleCnt="3">
        <dgm:presLayoutVars>
          <dgm:chMax val="0"/>
          <dgm:chPref val="0"/>
        </dgm:presLayoutVars>
      </dgm:prSet>
      <dgm:spPr/>
    </dgm:pt>
    <dgm:pt modelId="{AC3422CD-2110-480E-8F84-DEAFCFCC7769}" type="pres">
      <dgm:prSet presAssocID="{DCA73DDC-5464-4152-961B-F2C9A88245E9}" presName="sibTrans" presStyleCnt="0"/>
      <dgm:spPr/>
    </dgm:pt>
    <dgm:pt modelId="{8534A186-9653-4873-AF19-F71DC1A6BC21}" type="pres">
      <dgm:prSet presAssocID="{918238F3-3CE5-4EBE-8D0B-9CF0A53C3680}" presName="compNode" presStyleCnt="0"/>
      <dgm:spPr/>
    </dgm:pt>
    <dgm:pt modelId="{A98AE1DB-9018-4990-8849-72D1EA24C9F5}" type="pres">
      <dgm:prSet presAssocID="{918238F3-3CE5-4EBE-8D0B-9CF0A53C3680}" presName="bgRect" presStyleLbl="bgShp" presStyleIdx="2" presStyleCnt="3"/>
      <dgm:spPr/>
    </dgm:pt>
    <dgm:pt modelId="{78C33D9B-988C-49D6-AAD3-2922703D2500}" type="pres">
      <dgm:prSet presAssocID="{918238F3-3CE5-4EBE-8D0B-9CF0A53C368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8EE00942-BA3E-4B47-81B9-CCF3E90F04A3}" type="pres">
      <dgm:prSet presAssocID="{918238F3-3CE5-4EBE-8D0B-9CF0A53C3680}" presName="spaceRect" presStyleCnt="0"/>
      <dgm:spPr/>
    </dgm:pt>
    <dgm:pt modelId="{B71ED7AD-2EDF-4FFF-87E4-BB8BDF45B0C1}" type="pres">
      <dgm:prSet presAssocID="{918238F3-3CE5-4EBE-8D0B-9CF0A53C368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8759934-217D-45DC-AFF2-378CFA5C2CC5}" srcId="{D038C8CA-D856-46B8-997C-2C66C1A1CE27}" destId="{918238F3-3CE5-4EBE-8D0B-9CF0A53C3680}" srcOrd="2" destOrd="0" parTransId="{6EDD3E95-E26C-4EE7-B806-BF56373FA7D0}" sibTransId="{F386F0C8-F102-46F5-8FCE-E6757CEDE011}"/>
    <dgm:cxn modelId="{EB7ABF36-2FA4-4A38-829F-2E9C9A4E51F3}" type="presOf" srcId="{162D6D62-AD80-4732-ADF7-FEE0DFE430F8}" destId="{181A0AE1-4221-47A5-A0D4-5FF1DD0C5271}" srcOrd="0" destOrd="0" presId="urn:microsoft.com/office/officeart/2018/2/layout/IconVerticalSolidList"/>
    <dgm:cxn modelId="{FE097647-D8E4-4B1A-BA33-559FDF19E8EF}" type="presOf" srcId="{D038C8CA-D856-46B8-997C-2C66C1A1CE27}" destId="{8FE39BED-B587-4593-A07A-62670CBBF3CE}" srcOrd="0" destOrd="0" presId="urn:microsoft.com/office/officeart/2018/2/layout/IconVerticalSolidList"/>
    <dgm:cxn modelId="{2F5910BE-975A-40B0-BEA2-F7B8DFB81565}" type="presOf" srcId="{14DE852D-6457-4300-AD01-7F7716314D67}" destId="{6084F720-69EA-48B9-A9B3-335C0BF6F9E3}" srcOrd="0" destOrd="0" presId="urn:microsoft.com/office/officeart/2018/2/layout/IconVerticalSolidList"/>
    <dgm:cxn modelId="{0CFC71CE-0AEF-4CDA-B1C2-3BF7FABCB63F}" srcId="{D038C8CA-D856-46B8-997C-2C66C1A1CE27}" destId="{14DE852D-6457-4300-AD01-7F7716314D67}" srcOrd="0" destOrd="0" parTransId="{60581E6E-8D8F-48A1-86FF-1BB4070BEB9C}" sibTransId="{085B45BE-1296-4A7B-9C4E-EA1A80F42E9A}"/>
    <dgm:cxn modelId="{A3FAFBE4-C7EB-468B-B1CC-168651774481}" srcId="{D038C8CA-D856-46B8-997C-2C66C1A1CE27}" destId="{162D6D62-AD80-4732-ADF7-FEE0DFE430F8}" srcOrd="1" destOrd="0" parTransId="{98A9A78B-7AD3-48F9-84DC-BFFBC8681902}" sibTransId="{DCA73DDC-5464-4152-961B-F2C9A88245E9}"/>
    <dgm:cxn modelId="{ADABB7FE-794D-418C-8B88-19C303B8BF83}" type="presOf" srcId="{918238F3-3CE5-4EBE-8D0B-9CF0A53C3680}" destId="{B71ED7AD-2EDF-4FFF-87E4-BB8BDF45B0C1}" srcOrd="0" destOrd="0" presId="urn:microsoft.com/office/officeart/2018/2/layout/IconVerticalSolidList"/>
    <dgm:cxn modelId="{8FA5D36B-08E3-4663-89BD-DD9221B0BDD6}" type="presParOf" srcId="{8FE39BED-B587-4593-A07A-62670CBBF3CE}" destId="{D4644948-A5A6-4435-BED9-BA8A595570A0}" srcOrd="0" destOrd="0" presId="urn:microsoft.com/office/officeart/2018/2/layout/IconVerticalSolidList"/>
    <dgm:cxn modelId="{D8CF1F29-4D64-45E9-8472-F2AEF198ECEC}" type="presParOf" srcId="{D4644948-A5A6-4435-BED9-BA8A595570A0}" destId="{8C315B07-D8D7-4116-96F3-E5CCEF7445CA}" srcOrd="0" destOrd="0" presId="urn:microsoft.com/office/officeart/2018/2/layout/IconVerticalSolidList"/>
    <dgm:cxn modelId="{CC200D1A-91C7-4F02-95A7-CF772F507C00}" type="presParOf" srcId="{D4644948-A5A6-4435-BED9-BA8A595570A0}" destId="{66170AA9-369F-4151-B60E-3A49A8B61B43}" srcOrd="1" destOrd="0" presId="urn:microsoft.com/office/officeart/2018/2/layout/IconVerticalSolidList"/>
    <dgm:cxn modelId="{3F6C887D-39A2-4C31-8A69-918219B1FA26}" type="presParOf" srcId="{D4644948-A5A6-4435-BED9-BA8A595570A0}" destId="{914103D2-74EE-44E3-BDBB-A0EBF8B2C4E9}" srcOrd="2" destOrd="0" presId="urn:microsoft.com/office/officeart/2018/2/layout/IconVerticalSolidList"/>
    <dgm:cxn modelId="{D3A9FB84-06BA-4F5B-8105-8B46723A5594}" type="presParOf" srcId="{D4644948-A5A6-4435-BED9-BA8A595570A0}" destId="{6084F720-69EA-48B9-A9B3-335C0BF6F9E3}" srcOrd="3" destOrd="0" presId="urn:microsoft.com/office/officeart/2018/2/layout/IconVerticalSolidList"/>
    <dgm:cxn modelId="{902B7C00-91E2-4DF4-BE21-F65E63F55E71}" type="presParOf" srcId="{8FE39BED-B587-4593-A07A-62670CBBF3CE}" destId="{D8E4B68F-73F9-445A-B9E2-176078FC9F37}" srcOrd="1" destOrd="0" presId="urn:microsoft.com/office/officeart/2018/2/layout/IconVerticalSolidList"/>
    <dgm:cxn modelId="{0445A872-6943-40F9-B581-FBDC915B7A04}" type="presParOf" srcId="{8FE39BED-B587-4593-A07A-62670CBBF3CE}" destId="{8709E16F-53E3-4818-8BEB-70E095B044FF}" srcOrd="2" destOrd="0" presId="urn:microsoft.com/office/officeart/2018/2/layout/IconVerticalSolidList"/>
    <dgm:cxn modelId="{B2485CB0-AA46-4DDC-8083-56CAA49AA234}" type="presParOf" srcId="{8709E16F-53E3-4818-8BEB-70E095B044FF}" destId="{7D486A0F-BC4E-422F-8B21-2B46AB7261EE}" srcOrd="0" destOrd="0" presId="urn:microsoft.com/office/officeart/2018/2/layout/IconVerticalSolidList"/>
    <dgm:cxn modelId="{9269A6EF-A5C5-480D-AA28-FA9FAD8EA8DD}" type="presParOf" srcId="{8709E16F-53E3-4818-8BEB-70E095B044FF}" destId="{56CE7E67-C71C-4630-97B2-881FAC954F77}" srcOrd="1" destOrd="0" presId="urn:microsoft.com/office/officeart/2018/2/layout/IconVerticalSolidList"/>
    <dgm:cxn modelId="{EBE73E37-E256-4D0D-AE54-0747035D3B69}" type="presParOf" srcId="{8709E16F-53E3-4818-8BEB-70E095B044FF}" destId="{DCE23695-92E6-486D-8D02-F1993DE6DEC0}" srcOrd="2" destOrd="0" presId="urn:microsoft.com/office/officeart/2018/2/layout/IconVerticalSolidList"/>
    <dgm:cxn modelId="{6E108372-7849-4813-9205-7507B62DE6BB}" type="presParOf" srcId="{8709E16F-53E3-4818-8BEB-70E095B044FF}" destId="{181A0AE1-4221-47A5-A0D4-5FF1DD0C5271}" srcOrd="3" destOrd="0" presId="urn:microsoft.com/office/officeart/2018/2/layout/IconVerticalSolidList"/>
    <dgm:cxn modelId="{E2338570-0AA7-4AAD-8257-57D4548AAD65}" type="presParOf" srcId="{8FE39BED-B587-4593-A07A-62670CBBF3CE}" destId="{AC3422CD-2110-480E-8F84-DEAFCFCC7769}" srcOrd="3" destOrd="0" presId="urn:microsoft.com/office/officeart/2018/2/layout/IconVerticalSolidList"/>
    <dgm:cxn modelId="{5205D49E-6BC0-4CB5-9BC4-1431B407BEEE}" type="presParOf" srcId="{8FE39BED-B587-4593-A07A-62670CBBF3CE}" destId="{8534A186-9653-4873-AF19-F71DC1A6BC21}" srcOrd="4" destOrd="0" presId="urn:microsoft.com/office/officeart/2018/2/layout/IconVerticalSolidList"/>
    <dgm:cxn modelId="{EFD2CBC9-5467-4EC7-9767-5AADB1819D5C}" type="presParOf" srcId="{8534A186-9653-4873-AF19-F71DC1A6BC21}" destId="{A98AE1DB-9018-4990-8849-72D1EA24C9F5}" srcOrd="0" destOrd="0" presId="urn:microsoft.com/office/officeart/2018/2/layout/IconVerticalSolidList"/>
    <dgm:cxn modelId="{21DF5900-B3C7-4E02-9611-FA9BC9E6E12A}" type="presParOf" srcId="{8534A186-9653-4873-AF19-F71DC1A6BC21}" destId="{78C33D9B-988C-49D6-AAD3-2922703D2500}" srcOrd="1" destOrd="0" presId="urn:microsoft.com/office/officeart/2018/2/layout/IconVerticalSolidList"/>
    <dgm:cxn modelId="{346952FE-F61A-4661-9D76-42CEE6C7D743}" type="presParOf" srcId="{8534A186-9653-4873-AF19-F71DC1A6BC21}" destId="{8EE00942-BA3E-4B47-81B9-CCF3E90F04A3}" srcOrd="2" destOrd="0" presId="urn:microsoft.com/office/officeart/2018/2/layout/IconVerticalSolidList"/>
    <dgm:cxn modelId="{1994E5F9-C528-42FF-93C6-5891895A0F34}" type="presParOf" srcId="{8534A186-9653-4873-AF19-F71DC1A6BC21}" destId="{B71ED7AD-2EDF-4FFF-87E4-BB8BDF45B0C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A6F14E-15DB-441A-A485-3EA13273959F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5DCFC4-3C88-4507-BA6F-A990929BBD3D}">
      <dgm:prSet phldrT="[Text]"/>
      <dgm:spPr>
        <a:solidFill>
          <a:schemeClr val="bg2"/>
        </a:solidFill>
        <a:ln w="38100">
          <a:solidFill>
            <a:schemeClr val="tx2"/>
          </a:solidFill>
        </a:ln>
      </dgm:spPr>
      <dgm:t>
        <a:bodyPr/>
        <a:lstStyle/>
        <a:p>
          <a:r>
            <a:rPr lang="en-US"/>
            <a:t>Secondary Market</a:t>
          </a:r>
        </a:p>
      </dgm:t>
    </dgm:pt>
    <dgm:pt modelId="{BABC8BFB-9483-494B-8D16-E1A07A2AA53A}" type="parTrans" cxnId="{52D9606A-ABB5-4A3D-B3E4-C66DA9DC5BC0}">
      <dgm:prSet/>
      <dgm:spPr/>
      <dgm:t>
        <a:bodyPr/>
        <a:lstStyle/>
        <a:p>
          <a:endParaRPr lang="en-US"/>
        </a:p>
      </dgm:t>
    </dgm:pt>
    <dgm:pt modelId="{43788CC0-A7FE-48C6-B723-EC3E8138C70A}" type="sibTrans" cxnId="{52D9606A-ABB5-4A3D-B3E4-C66DA9DC5BC0}">
      <dgm:prSet/>
      <dgm:spPr/>
      <dgm:t>
        <a:bodyPr/>
        <a:lstStyle/>
        <a:p>
          <a:endParaRPr lang="en-US"/>
        </a:p>
      </dgm:t>
    </dgm:pt>
    <dgm:pt modelId="{F8DA0C66-CFCA-4E90-AE6A-02368BBD3D8A}">
      <dgm:prSet phldrT="[Text]"/>
      <dgm:spPr>
        <a:solidFill>
          <a:srgbClr val="782F40"/>
        </a:solidFill>
        <a:ln w="38100"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US"/>
            <a:t>Primary Market</a:t>
          </a:r>
        </a:p>
      </dgm:t>
    </dgm:pt>
    <dgm:pt modelId="{2966DF12-FE72-4131-AF74-193DD0008779}" type="parTrans" cxnId="{BB5348B9-B43A-4674-B2D0-84473CB8D10A}">
      <dgm:prSet/>
      <dgm:spPr/>
      <dgm:t>
        <a:bodyPr/>
        <a:lstStyle/>
        <a:p>
          <a:endParaRPr lang="en-US"/>
        </a:p>
      </dgm:t>
    </dgm:pt>
    <dgm:pt modelId="{07AA7990-A94C-4E58-B22A-B333B719FC77}" type="sibTrans" cxnId="{BB5348B9-B43A-4674-B2D0-84473CB8D10A}">
      <dgm:prSet/>
      <dgm:spPr/>
      <dgm:t>
        <a:bodyPr/>
        <a:lstStyle/>
        <a:p>
          <a:endParaRPr lang="en-US"/>
        </a:p>
      </dgm:t>
    </dgm:pt>
    <dgm:pt modelId="{B3BEEE95-4D45-491C-8C26-31E2F32DF15F}" type="pres">
      <dgm:prSet presAssocID="{71A6F14E-15DB-441A-A485-3EA13273959F}" presName="Name0" presStyleCnt="0">
        <dgm:presLayoutVars>
          <dgm:chMax val="7"/>
          <dgm:resizeHandles val="exact"/>
        </dgm:presLayoutVars>
      </dgm:prSet>
      <dgm:spPr/>
    </dgm:pt>
    <dgm:pt modelId="{40A51D9A-DC80-4911-8C3C-BCF0D7177F57}" type="pres">
      <dgm:prSet presAssocID="{71A6F14E-15DB-441A-A485-3EA13273959F}" presName="comp1" presStyleCnt="0"/>
      <dgm:spPr/>
    </dgm:pt>
    <dgm:pt modelId="{63B0E051-A555-4BA4-A23A-2690FC356978}" type="pres">
      <dgm:prSet presAssocID="{71A6F14E-15DB-441A-A485-3EA13273959F}" presName="circle1" presStyleLbl="node1" presStyleIdx="0" presStyleCnt="2"/>
      <dgm:spPr/>
    </dgm:pt>
    <dgm:pt modelId="{DE12A6B5-FE65-46B1-BEED-27CA51343737}" type="pres">
      <dgm:prSet presAssocID="{71A6F14E-15DB-441A-A485-3EA13273959F}" presName="c1text" presStyleLbl="node1" presStyleIdx="0" presStyleCnt="2">
        <dgm:presLayoutVars>
          <dgm:bulletEnabled val="1"/>
        </dgm:presLayoutVars>
      </dgm:prSet>
      <dgm:spPr/>
    </dgm:pt>
    <dgm:pt modelId="{0CC569FF-B324-463D-B718-C8FA60EA3CA4}" type="pres">
      <dgm:prSet presAssocID="{71A6F14E-15DB-441A-A485-3EA13273959F}" presName="comp2" presStyleCnt="0"/>
      <dgm:spPr/>
    </dgm:pt>
    <dgm:pt modelId="{82A04298-9F05-485D-807F-376E866980A9}" type="pres">
      <dgm:prSet presAssocID="{71A6F14E-15DB-441A-A485-3EA13273959F}" presName="circle2" presStyleLbl="node1" presStyleIdx="1" presStyleCnt="2"/>
      <dgm:spPr/>
    </dgm:pt>
    <dgm:pt modelId="{41A85FF5-FD2C-4E59-A8DB-50A4DBFFCB43}" type="pres">
      <dgm:prSet presAssocID="{71A6F14E-15DB-441A-A485-3EA13273959F}" presName="c2text" presStyleLbl="node1" presStyleIdx="1" presStyleCnt="2">
        <dgm:presLayoutVars>
          <dgm:bulletEnabled val="1"/>
        </dgm:presLayoutVars>
      </dgm:prSet>
      <dgm:spPr/>
    </dgm:pt>
  </dgm:ptLst>
  <dgm:cxnLst>
    <dgm:cxn modelId="{75AFA727-FF1D-45E4-B9A3-DB8B06DE3362}" type="presOf" srcId="{F8DA0C66-CFCA-4E90-AE6A-02368BBD3D8A}" destId="{82A04298-9F05-485D-807F-376E866980A9}" srcOrd="0" destOrd="0" presId="urn:microsoft.com/office/officeart/2005/8/layout/venn2"/>
    <dgm:cxn modelId="{52D9606A-ABB5-4A3D-B3E4-C66DA9DC5BC0}" srcId="{71A6F14E-15DB-441A-A485-3EA13273959F}" destId="{245DCFC4-3C88-4507-BA6F-A990929BBD3D}" srcOrd="0" destOrd="0" parTransId="{BABC8BFB-9483-494B-8D16-E1A07A2AA53A}" sibTransId="{43788CC0-A7FE-48C6-B723-EC3E8138C70A}"/>
    <dgm:cxn modelId="{ABE01689-CDB5-4F5B-BDFC-570192BABAF5}" type="presOf" srcId="{245DCFC4-3C88-4507-BA6F-A990929BBD3D}" destId="{63B0E051-A555-4BA4-A23A-2690FC356978}" srcOrd="0" destOrd="0" presId="urn:microsoft.com/office/officeart/2005/8/layout/venn2"/>
    <dgm:cxn modelId="{1E5350AC-3DF9-4AC6-B7D1-7FFF05E01688}" type="presOf" srcId="{245DCFC4-3C88-4507-BA6F-A990929BBD3D}" destId="{DE12A6B5-FE65-46B1-BEED-27CA51343737}" srcOrd="1" destOrd="0" presId="urn:microsoft.com/office/officeart/2005/8/layout/venn2"/>
    <dgm:cxn modelId="{BB5348B9-B43A-4674-B2D0-84473CB8D10A}" srcId="{71A6F14E-15DB-441A-A485-3EA13273959F}" destId="{F8DA0C66-CFCA-4E90-AE6A-02368BBD3D8A}" srcOrd="1" destOrd="0" parTransId="{2966DF12-FE72-4131-AF74-193DD0008779}" sibTransId="{07AA7990-A94C-4E58-B22A-B333B719FC77}"/>
    <dgm:cxn modelId="{09EB5FC3-4922-4C16-BEDA-729DE7281EF6}" type="presOf" srcId="{F8DA0C66-CFCA-4E90-AE6A-02368BBD3D8A}" destId="{41A85FF5-FD2C-4E59-A8DB-50A4DBFFCB43}" srcOrd="1" destOrd="0" presId="urn:microsoft.com/office/officeart/2005/8/layout/venn2"/>
    <dgm:cxn modelId="{B54197E1-81B7-484D-93B9-084E4F3F7D88}" type="presOf" srcId="{71A6F14E-15DB-441A-A485-3EA13273959F}" destId="{B3BEEE95-4D45-491C-8C26-31E2F32DF15F}" srcOrd="0" destOrd="0" presId="urn:microsoft.com/office/officeart/2005/8/layout/venn2"/>
    <dgm:cxn modelId="{4394490E-D4D2-411B-BCA1-4CD6A09602AF}" type="presParOf" srcId="{B3BEEE95-4D45-491C-8C26-31E2F32DF15F}" destId="{40A51D9A-DC80-4911-8C3C-BCF0D7177F57}" srcOrd="0" destOrd="0" presId="urn:microsoft.com/office/officeart/2005/8/layout/venn2"/>
    <dgm:cxn modelId="{E0255A64-F421-432F-A386-153DEF751235}" type="presParOf" srcId="{40A51D9A-DC80-4911-8C3C-BCF0D7177F57}" destId="{63B0E051-A555-4BA4-A23A-2690FC356978}" srcOrd="0" destOrd="0" presId="urn:microsoft.com/office/officeart/2005/8/layout/venn2"/>
    <dgm:cxn modelId="{AA812BC9-96AC-4D11-8E6E-3F0705827944}" type="presParOf" srcId="{40A51D9A-DC80-4911-8C3C-BCF0D7177F57}" destId="{DE12A6B5-FE65-46B1-BEED-27CA51343737}" srcOrd="1" destOrd="0" presId="urn:microsoft.com/office/officeart/2005/8/layout/venn2"/>
    <dgm:cxn modelId="{EB4E00F9-D06F-4F02-BAD2-671EA6BE0EC5}" type="presParOf" srcId="{B3BEEE95-4D45-491C-8C26-31E2F32DF15F}" destId="{0CC569FF-B324-463D-B718-C8FA60EA3CA4}" srcOrd="1" destOrd="0" presId="urn:microsoft.com/office/officeart/2005/8/layout/venn2"/>
    <dgm:cxn modelId="{977A413D-0AB2-4A83-9B36-BDEDEA7ED32A}" type="presParOf" srcId="{0CC569FF-B324-463D-B718-C8FA60EA3CA4}" destId="{82A04298-9F05-485D-807F-376E866980A9}" srcOrd="0" destOrd="0" presId="urn:microsoft.com/office/officeart/2005/8/layout/venn2"/>
    <dgm:cxn modelId="{9287FA8B-5795-4EDC-822A-331A0147127D}" type="presParOf" srcId="{0CC569FF-B324-463D-B718-C8FA60EA3CA4}" destId="{41A85FF5-FD2C-4E59-A8DB-50A4DBFFCB43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38C8CA-D856-46B8-997C-2C66C1A1CE2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4DE852D-6457-4300-AD01-7F7716314D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"/>
              <a:ea typeface="Calibri"/>
              <a:cs typeface="Calibri"/>
            </a:rPr>
            <a:t>Ask the Customer.</a:t>
          </a:r>
        </a:p>
      </dgm:t>
    </dgm:pt>
    <dgm:pt modelId="{60581E6E-8D8F-48A1-86FF-1BB4070BEB9C}" type="parTrans" cxnId="{0CFC71CE-0AEF-4CDA-B1C2-3BF7FABCB63F}">
      <dgm:prSet/>
      <dgm:spPr/>
      <dgm:t>
        <a:bodyPr/>
        <a:lstStyle/>
        <a:p>
          <a:endParaRPr lang="en-US"/>
        </a:p>
      </dgm:t>
    </dgm:pt>
    <dgm:pt modelId="{085B45BE-1296-4A7B-9C4E-EA1A80F42E9A}" type="sibTrans" cxnId="{0CFC71CE-0AEF-4CDA-B1C2-3BF7FABCB63F}">
      <dgm:prSet/>
      <dgm:spPr/>
      <dgm:t>
        <a:bodyPr/>
        <a:lstStyle/>
        <a:p>
          <a:endParaRPr lang="en-US"/>
        </a:p>
      </dgm:t>
    </dgm:pt>
    <dgm:pt modelId="{162D6D62-AD80-4732-ADF7-FEE0DFE430F8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Calibri"/>
              <a:ea typeface="Calibri"/>
              <a:cs typeface="Calibri"/>
            </a:rPr>
            <a:t>Record their Response.</a:t>
          </a:r>
        </a:p>
      </dgm:t>
    </dgm:pt>
    <dgm:pt modelId="{98A9A78B-7AD3-48F9-84DC-BFFBC8681902}" type="parTrans" cxnId="{A3FAFBE4-C7EB-468B-B1CC-168651774481}">
      <dgm:prSet/>
      <dgm:spPr/>
      <dgm:t>
        <a:bodyPr/>
        <a:lstStyle/>
        <a:p>
          <a:endParaRPr lang="en-US"/>
        </a:p>
      </dgm:t>
    </dgm:pt>
    <dgm:pt modelId="{DCA73DDC-5464-4152-961B-F2C9A88245E9}" type="sibTrans" cxnId="{A3FAFBE4-C7EB-468B-B1CC-168651774481}">
      <dgm:prSet/>
      <dgm:spPr/>
      <dgm:t>
        <a:bodyPr/>
        <a:lstStyle/>
        <a:p>
          <a:endParaRPr lang="en-US"/>
        </a:p>
      </dgm:t>
    </dgm:pt>
    <dgm:pt modelId="{918238F3-3CE5-4EBE-8D0B-9CF0A53C3680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Calibri"/>
              <a:ea typeface="Calibri"/>
              <a:cs typeface="Calibri"/>
            </a:rPr>
            <a:t>Interpret their Need.</a:t>
          </a:r>
        </a:p>
      </dgm:t>
    </dgm:pt>
    <dgm:pt modelId="{6EDD3E95-E26C-4EE7-B806-BF56373FA7D0}" type="parTrans" cxnId="{58759934-217D-45DC-AFF2-378CFA5C2CC5}">
      <dgm:prSet/>
      <dgm:spPr/>
      <dgm:t>
        <a:bodyPr/>
        <a:lstStyle/>
        <a:p>
          <a:endParaRPr lang="en-US"/>
        </a:p>
      </dgm:t>
    </dgm:pt>
    <dgm:pt modelId="{F386F0C8-F102-46F5-8FCE-E6757CEDE011}" type="sibTrans" cxnId="{58759934-217D-45DC-AFF2-378CFA5C2CC5}">
      <dgm:prSet/>
      <dgm:spPr/>
      <dgm:t>
        <a:bodyPr/>
        <a:lstStyle/>
        <a:p>
          <a:endParaRPr lang="en-US"/>
        </a:p>
      </dgm:t>
    </dgm:pt>
    <dgm:pt modelId="{8FE39BED-B587-4593-A07A-62670CBBF3CE}" type="pres">
      <dgm:prSet presAssocID="{D038C8CA-D856-46B8-997C-2C66C1A1CE27}" presName="root" presStyleCnt="0">
        <dgm:presLayoutVars>
          <dgm:dir/>
          <dgm:resizeHandles val="exact"/>
        </dgm:presLayoutVars>
      </dgm:prSet>
      <dgm:spPr/>
    </dgm:pt>
    <dgm:pt modelId="{D4644948-A5A6-4435-BED9-BA8A595570A0}" type="pres">
      <dgm:prSet presAssocID="{14DE852D-6457-4300-AD01-7F7716314D67}" presName="compNode" presStyleCnt="0"/>
      <dgm:spPr/>
    </dgm:pt>
    <dgm:pt modelId="{8C315B07-D8D7-4116-96F3-E5CCEF7445CA}" type="pres">
      <dgm:prSet presAssocID="{14DE852D-6457-4300-AD01-7F7716314D67}" presName="bgRect" presStyleLbl="bgShp" presStyleIdx="0" presStyleCnt="3"/>
      <dgm:spPr/>
    </dgm:pt>
    <dgm:pt modelId="{66170AA9-369F-4151-B60E-3A49A8B61B43}" type="pres">
      <dgm:prSet presAssocID="{14DE852D-6457-4300-AD01-7F7716314D6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914103D2-74EE-44E3-BDBB-A0EBF8B2C4E9}" type="pres">
      <dgm:prSet presAssocID="{14DE852D-6457-4300-AD01-7F7716314D67}" presName="spaceRect" presStyleCnt="0"/>
      <dgm:spPr/>
    </dgm:pt>
    <dgm:pt modelId="{6084F720-69EA-48B9-A9B3-335C0BF6F9E3}" type="pres">
      <dgm:prSet presAssocID="{14DE852D-6457-4300-AD01-7F7716314D67}" presName="parTx" presStyleLbl="revTx" presStyleIdx="0" presStyleCnt="3">
        <dgm:presLayoutVars>
          <dgm:chMax val="0"/>
          <dgm:chPref val="0"/>
        </dgm:presLayoutVars>
      </dgm:prSet>
      <dgm:spPr/>
    </dgm:pt>
    <dgm:pt modelId="{D8E4B68F-73F9-445A-B9E2-176078FC9F37}" type="pres">
      <dgm:prSet presAssocID="{085B45BE-1296-4A7B-9C4E-EA1A80F42E9A}" presName="sibTrans" presStyleCnt="0"/>
      <dgm:spPr/>
    </dgm:pt>
    <dgm:pt modelId="{8709E16F-53E3-4818-8BEB-70E095B044FF}" type="pres">
      <dgm:prSet presAssocID="{162D6D62-AD80-4732-ADF7-FEE0DFE430F8}" presName="compNode" presStyleCnt="0"/>
      <dgm:spPr/>
    </dgm:pt>
    <dgm:pt modelId="{7D486A0F-BC4E-422F-8B21-2B46AB7261EE}" type="pres">
      <dgm:prSet presAssocID="{162D6D62-AD80-4732-ADF7-FEE0DFE430F8}" presName="bgRect" presStyleLbl="bgShp" presStyleIdx="1" presStyleCnt="3"/>
      <dgm:spPr/>
    </dgm:pt>
    <dgm:pt modelId="{56CE7E67-C71C-4630-97B2-881FAC954F77}" type="pres">
      <dgm:prSet presAssocID="{162D6D62-AD80-4732-ADF7-FEE0DFE430F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DCE23695-92E6-486D-8D02-F1993DE6DEC0}" type="pres">
      <dgm:prSet presAssocID="{162D6D62-AD80-4732-ADF7-FEE0DFE430F8}" presName="spaceRect" presStyleCnt="0"/>
      <dgm:spPr/>
    </dgm:pt>
    <dgm:pt modelId="{181A0AE1-4221-47A5-A0D4-5FF1DD0C5271}" type="pres">
      <dgm:prSet presAssocID="{162D6D62-AD80-4732-ADF7-FEE0DFE430F8}" presName="parTx" presStyleLbl="revTx" presStyleIdx="1" presStyleCnt="3">
        <dgm:presLayoutVars>
          <dgm:chMax val="0"/>
          <dgm:chPref val="0"/>
        </dgm:presLayoutVars>
      </dgm:prSet>
      <dgm:spPr/>
    </dgm:pt>
    <dgm:pt modelId="{AC3422CD-2110-480E-8F84-DEAFCFCC7769}" type="pres">
      <dgm:prSet presAssocID="{DCA73DDC-5464-4152-961B-F2C9A88245E9}" presName="sibTrans" presStyleCnt="0"/>
      <dgm:spPr/>
    </dgm:pt>
    <dgm:pt modelId="{8534A186-9653-4873-AF19-F71DC1A6BC21}" type="pres">
      <dgm:prSet presAssocID="{918238F3-3CE5-4EBE-8D0B-9CF0A53C3680}" presName="compNode" presStyleCnt="0"/>
      <dgm:spPr/>
    </dgm:pt>
    <dgm:pt modelId="{A98AE1DB-9018-4990-8849-72D1EA24C9F5}" type="pres">
      <dgm:prSet presAssocID="{918238F3-3CE5-4EBE-8D0B-9CF0A53C3680}" presName="bgRect" presStyleLbl="bgShp" presStyleIdx="2" presStyleCnt="3"/>
      <dgm:spPr/>
    </dgm:pt>
    <dgm:pt modelId="{78C33D9B-988C-49D6-AAD3-2922703D2500}" type="pres">
      <dgm:prSet presAssocID="{918238F3-3CE5-4EBE-8D0B-9CF0A53C368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8EE00942-BA3E-4B47-81B9-CCF3E90F04A3}" type="pres">
      <dgm:prSet presAssocID="{918238F3-3CE5-4EBE-8D0B-9CF0A53C3680}" presName="spaceRect" presStyleCnt="0"/>
      <dgm:spPr/>
    </dgm:pt>
    <dgm:pt modelId="{B71ED7AD-2EDF-4FFF-87E4-BB8BDF45B0C1}" type="pres">
      <dgm:prSet presAssocID="{918238F3-3CE5-4EBE-8D0B-9CF0A53C368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8759934-217D-45DC-AFF2-378CFA5C2CC5}" srcId="{D038C8CA-D856-46B8-997C-2C66C1A1CE27}" destId="{918238F3-3CE5-4EBE-8D0B-9CF0A53C3680}" srcOrd="2" destOrd="0" parTransId="{6EDD3E95-E26C-4EE7-B806-BF56373FA7D0}" sibTransId="{F386F0C8-F102-46F5-8FCE-E6757CEDE011}"/>
    <dgm:cxn modelId="{EB7ABF36-2FA4-4A38-829F-2E9C9A4E51F3}" type="presOf" srcId="{162D6D62-AD80-4732-ADF7-FEE0DFE430F8}" destId="{181A0AE1-4221-47A5-A0D4-5FF1DD0C5271}" srcOrd="0" destOrd="0" presId="urn:microsoft.com/office/officeart/2018/2/layout/IconVerticalSolidList"/>
    <dgm:cxn modelId="{FE097647-D8E4-4B1A-BA33-559FDF19E8EF}" type="presOf" srcId="{D038C8CA-D856-46B8-997C-2C66C1A1CE27}" destId="{8FE39BED-B587-4593-A07A-62670CBBF3CE}" srcOrd="0" destOrd="0" presId="urn:microsoft.com/office/officeart/2018/2/layout/IconVerticalSolidList"/>
    <dgm:cxn modelId="{2F5910BE-975A-40B0-BEA2-F7B8DFB81565}" type="presOf" srcId="{14DE852D-6457-4300-AD01-7F7716314D67}" destId="{6084F720-69EA-48B9-A9B3-335C0BF6F9E3}" srcOrd="0" destOrd="0" presId="urn:microsoft.com/office/officeart/2018/2/layout/IconVerticalSolidList"/>
    <dgm:cxn modelId="{0CFC71CE-0AEF-4CDA-B1C2-3BF7FABCB63F}" srcId="{D038C8CA-D856-46B8-997C-2C66C1A1CE27}" destId="{14DE852D-6457-4300-AD01-7F7716314D67}" srcOrd="0" destOrd="0" parTransId="{60581E6E-8D8F-48A1-86FF-1BB4070BEB9C}" sibTransId="{085B45BE-1296-4A7B-9C4E-EA1A80F42E9A}"/>
    <dgm:cxn modelId="{A3FAFBE4-C7EB-468B-B1CC-168651774481}" srcId="{D038C8CA-D856-46B8-997C-2C66C1A1CE27}" destId="{162D6D62-AD80-4732-ADF7-FEE0DFE430F8}" srcOrd="1" destOrd="0" parTransId="{98A9A78B-7AD3-48F9-84DC-BFFBC8681902}" sibTransId="{DCA73DDC-5464-4152-961B-F2C9A88245E9}"/>
    <dgm:cxn modelId="{ADABB7FE-794D-418C-8B88-19C303B8BF83}" type="presOf" srcId="{918238F3-3CE5-4EBE-8D0B-9CF0A53C3680}" destId="{B71ED7AD-2EDF-4FFF-87E4-BB8BDF45B0C1}" srcOrd="0" destOrd="0" presId="urn:microsoft.com/office/officeart/2018/2/layout/IconVerticalSolidList"/>
    <dgm:cxn modelId="{8FA5D36B-08E3-4663-89BD-DD9221B0BDD6}" type="presParOf" srcId="{8FE39BED-B587-4593-A07A-62670CBBF3CE}" destId="{D4644948-A5A6-4435-BED9-BA8A595570A0}" srcOrd="0" destOrd="0" presId="urn:microsoft.com/office/officeart/2018/2/layout/IconVerticalSolidList"/>
    <dgm:cxn modelId="{D8CF1F29-4D64-45E9-8472-F2AEF198ECEC}" type="presParOf" srcId="{D4644948-A5A6-4435-BED9-BA8A595570A0}" destId="{8C315B07-D8D7-4116-96F3-E5CCEF7445CA}" srcOrd="0" destOrd="0" presId="urn:microsoft.com/office/officeart/2018/2/layout/IconVerticalSolidList"/>
    <dgm:cxn modelId="{CC200D1A-91C7-4F02-95A7-CF772F507C00}" type="presParOf" srcId="{D4644948-A5A6-4435-BED9-BA8A595570A0}" destId="{66170AA9-369F-4151-B60E-3A49A8B61B43}" srcOrd="1" destOrd="0" presId="urn:microsoft.com/office/officeart/2018/2/layout/IconVerticalSolidList"/>
    <dgm:cxn modelId="{3F6C887D-39A2-4C31-8A69-918219B1FA26}" type="presParOf" srcId="{D4644948-A5A6-4435-BED9-BA8A595570A0}" destId="{914103D2-74EE-44E3-BDBB-A0EBF8B2C4E9}" srcOrd="2" destOrd="0" presId="urn:microsoft.com/office/officeart/2018/2/layout/IconVerticalSolidList"/>
    <dgm:cxn modelId="{D3A9FB84-06BA-4F5B-8105-8B46723A5594}" type="presParOf" srcId="{D4644948-A5A6-4435-BED9-BA8A595570A0}" destId="{6084F720-69EA-48B9-A9B3-335C0BF6F9E3}" srcOrd="3" destOrd="0" presId="urn:microsoft.com/office/officeart/2018/2/layout/IconVerticalSolidList"/>
    <dgm:cxn modelId="{902B7C00-91E2-4DF4-BE21-F65E63F55E71}" type="presParOf" srcId="{8FE39BED-B587-4593-A07A-62670CBBF3CE}" destId="{D8E4B68F-73F9-445A-B9E2-176078FC9F37}" srcOrd="1" destOrd="0" presId="urn:microsoft.com/office/officeart/2018/2/layout/IconVerticalSolidList"/>
    <dgm:cxn modelId="{0445A872-6943-40F9-B581-FBDC915B7A04}" type="presParOf" srcId="{8FE39BED-B587-4593-A07A-62670CBBF3CE}" destId="{8709E16F-53E3-4818-8BEB-70E095B044FF}" srcOrd="2" destOrd="0" presId="urn:microsoft.com/office/officeart/2018/2/layout/IconVerticalSolidList"/>
    <dgm:cxn modelId="{B2485CB0-AA46-4DDC-8083-56CAA49AA234}" type="presParOf" srcId="{8709E16F-53E3-4818-8BEB-70E095B044FF}" destId="{7D486A0F-BC4E-422F-8B21-2B46AB7261EE}" srcOrd="0" destOrd="0" presId="urn:microsoft.com/office/officeart/2018/2/layout/IconVerticalSolidList"/>
    <dgm:cxn modelId="{9269A6EF-A5C5-480D-AA28-FA9FAD8EA8DD}" type="presParOf" srcId="{8709E16F-53E3-4818-8BEB-70E095B044FF}" destId="{56CE7E67-C71C-4630-97B2-881FAC954F77}" srcOrd="1" destOrd="0" presId="urn:microsoft.com/office/officeart/2018/2/layout/IconVerticalSolidList"/>
    <dgm:cxn modelId="{EBE73E37-E256-4D0D-AE54-0747035D3B69}" type="presParOf" srcId="{8709E16F-53E3-4818-8BEB-70E095B044FF}" destId="{DCE23695-92E6-486D-8D02-F1993DE6DEC0}" srcOrd="2" destOrd="0" presId="urn:microsoft.com/office/officeart/2018/2/layout/IconVerticalSolidList"/>
    <dgm:cxn modelId="{6E108372-7849-4813-9205-7507B62DE6BB}" type="presParOf" srcId="{8709E16F-53E3-4818-8BEB-70E095B044FF}" destId="{181A0AE1-4221-47A5-A0D4-5FF1DD0C5271}" srcOrd="3" destOrd="0" presId="urn:microsoft.com/office/officeart/2018/2/layout/IconVerticalSolidList"/>
    <dgm:cxn modelId="{E2338570-0AA7-4AAD-8257-57D4548AAD65}" type="presParOf" srcId="{8FE39BED-B587-4593-A07A-62670CBBF3CE}" destId="{AC3422CD-2110-480E-8F84-DEAFCFCC7769}" srcOrd="3" destOrd="0" presId="urn:microsoft.com/office/officeart/2018/2/layout/IconVerticalSolidList"/>
    <dgm:cxn modelId="{5205D49E-6BC0-4CB5-9BC4-1431B407BEEE}" type="presParOf" srcId="{8FE39BED-B587-4593-A07A-62670CBBF3CE}" destId="{8534A186-9653-4873-AF19-F71DC1A6BC21}" srcOrd="4" destOrd="0" presId="urn:microsoft.com/office/officeart/2018/2/layout/IconVerticalSolidList"/>
    <dgm:cxn modelId="{EFD2CBC9-5467-4EC7-9767-5AADB1819D5C}" type="presParOf" srcId="{8534A186-9653-4873-AF19-F71DC1A6BC21}" destId="{A98AE1DB-9018-4990-8849-72D1EA24C9F5}" srcOrd="0" destOrd="0" presId="urn:microsoft.com/office/officeart/2018/2/layout/IconVerticalSolidList"/>
    <dgm:cxn modelId="{21DF5900-B3C7-4E02-9611-FA9BC9E6E12A}" type="presParOf" srcId="{8534A186-9653-4873-AF19-F71DC1A6BC21}" destId="{78C33D9B-988C-49D6-AAD3-2922703D2500}" srcOrd="1" destOrd="0" presId="urn:microsoft.com/office/officeart/2018/2/layout/IconVerticalSolidList"/>
    <dgm:cxn modelId="{346952FE-F61A-4661-9D76-42CEE6C7D743}" type="presParOf" srcId="{8534A186-9653-4873-AF19-F71DC1A6BC21}" destId="{8EE00942-BA3E-4B47-81B9-CCF3E90F04A3}" srcOrd="2" destOrd="0" presId="urn:microsoft.com/office/officeart/2018/2/layout/IconVerticalSolidList"/>
    <dgm:cxn modelId="{1994E5F9-C528-42FF-93C6-5891895A0F34}" type="presParOf" srcId="{8534A186-9653-4873-AF19-F71DC1A6BC21}" destId="{B71ED7AD-2EDF-4FFF-87E4-BB8BDF45B0C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C5E156-E5B7-48E6-91FC-5BDA734E6680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D10A7-E43A-4CED-B251-F39E3E5309FE}">
      <dgm:prSet phldrT="[Text]"/>
      <dgm:spPr>
        <a:solidFill>
          <a:srgbClr val="697688"/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F1TENTH Chassis</a:t>
          </a:r>
        </a:p>
      </dgm:t>
    </dgm:pt>
    <dgm:pt modelId="{3C91B126-9916-49AC-AA12-B62749D56774}" type="parTrans" cxnId="{C295075C-A165-4063-BE2E-849E1944CB26}">
      <dgm:prSet/>
      <dgm:spPr/>
      <dgm:t>
        <a:bodyPr/>
        <a:lstStyle/>
        <a:p>
          <a:endParaRPr lang="en-US"/>
        </a:p>
      </dgm:t>
    </dgm:pt>
    <dgm:pt modelId="{88AFE221-6F93-4F03-B0C0-3346599EE25A}" type="sibTrans" cxnId="{C295075C-A165-4063-BE2E-849E1944CB26}">
      <dgm:prSet/>
      <dgm:spPr/>
      <dgm:t>
        <a:bodyPr/>
        <a:lstStyle/>
        <a:p>
          <a:endParaRPr lang="en-US"/>
        </a:p>
      </dgm:t>
    </dgm:pt>
    <dgm:pt modelId="{FF93EAA2-09D6-4BB7-83CB-89C46915F14D}">
      <dgm:prSet phldrT="[Text]"/>
      <dgm:spPr>
        <a:solidFill>
          <a:srgbClr val="F5B98F"/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Movement</a:t>
          </a:r>
        </a:p>
      </dgm:t>
    </dgm:pt>
    <dgm:pt modelId="{6633B369-E1E7-4EFD-B8F1-E80AC5A0B708}" type="parTrans" cxnId="{ECD9264F-99EE-43BA-86F1-B84BF8255FCE}">
      <dgm:prSet/>
      <dgm:spPr>
        <a:solidFill>
          <a:srgbClr val="F3AD8B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1D66ECC2-BD93-452A-A265-3C4CD80DC9FA}" type="sibTrans" cxnId="{ECD9264F-99EE-43BA-86F1-B84BF8255FCE}">
      <dgm:prSet/>
      <dgm:spPr/>
      <dgm:t>
        <a:bodyPr/>
        <a:lstStyle/>
        <a:p>
          <a:endParaRPr lang="en-US"/>
        </a:p>
      </dgm:t>
    </dgm:pt>
    <dgm:pt modelId="{25580CAE-2853-4703-B2BE-942BCE87C810}">
      <dgm:prSet phldrT="[Text]"/>
      <dgm:spPr>
        <a:solidFill>
          <a:schemeClr val="bg1">
            <a:lumMod val="75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Structure</a:t>
          </a:r>
        </a:p>
      </dgm:t>
    </dgm:pt>
    <dgm:pt modelId="{6746C133-13DB-4CD5-B772-A858B280D70E}" type="parTrans" cxnId="{80541E98-055F-435F-9177-C4CABC15491F}">
      <dgm:prSet/>
      <dgm:spPr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2BA37B4-7A04-49F7-B42C-7793AF06E12A}" type="sibTrans" cxnId="{80541E98-055F-435F-9177-C4CABC15491F}">
      <dgm:prSet/>
      <dgm:spPr/>
      <dgm:t>
        <a:bodyPr/>
        <a:lstStyle/>
        <a:p>
          <a:endParaRPr lang="en-US"/>
        </a:p>
      </dgm:t>
    </dgm:pt>
    <dgm:pt modelId="{378B2EA3-13AC-42EA-A008-0DD26C4B10C5}">
      <dgm:prSet phldrT="[Text]"/>
      <dgm:spPr>
        <a:solidFill>
          <a:srgbClr val="658E49"/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Utilization</a:t>
          </a:r>
        </a:p>
      </dgm:t>
    </dgm:pt>
    <dgm:pt modelId="{DEB02BC5-79C8-4049-8A80-055DDB0E1B60}" type="parTrans" cxnId="{C4C6AC5E-F394-43F6-897F-03AE24FACE27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9F28801E-292C-4E55-8DB2-9CC470C5BA1C}" type="sibTrans" cxnId="{C4C6AC5E-F394-43F6-897F-03AE24FACE27}">
      <dgm:prSet/>
      <dgm:spPr/>
      <dgm:t>
        <a:bodyPr/>
        <a:lstStyle/>
        <a:p>
          <a:endParaRPr lang="en-US"/>
        </a:p>
      </dgm:t>
    </dgm:pt>
    <dgm:pt modelId="{254952CE-2C5D-4DAA-8B51-54351C542FF3}">
      <dgm:prSet phldrT="[Text]"/>
      <dgm:spPr>
        <a:solidFill>
          <a:srgbClr val="FFC619"/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Protection</a:t>
          </a:r>
        </a:p>
      </dgm:t>
    </dgm:pt>
    <dgm:pt modelId="{1041F2CD-4433-4938-BC3B-043721B7AE10}" type="parTrans" cxnId="{2B168674-CD55-4000-8601-B03E63C0A92E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6C7A5C9-F964-4EF1-8CB9-41F98F5CD971}" type="sibTrans" cxnId="{2B168674-CD55-4000-8601-B03E63C0A92E}">
      <dgm:prSet/>
      <dgm:spPr/>
      <dgm:t>
        <a:bodyPr/>
        <a:lstStyle/>
        <a:p>
          <a:endParaRPr lang="en-US"/>
        </a:p>
      </dgm:t>
    </dgm:pt>
    <dgm:pt modelId="{C8F0F374-DB37-4DA0-B889-8C18AA491E13}" type="pres">
      <dgm:prSet presAssocID="{73C5E156-E5B7-48E6-91FC-5BDA734E668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160F73-5921-45F2-966C-76DEB670B3E7}" type="pres">
      <dgm:prSet presAssocID="{73C5E156-E5B7-48E6-91FC-5BDA734E6680}" presName="hierFlow" presStyleCnt="0"/>
      <dgm:spPr/>
    </dgm:pt>
    <dgm:pt modelId="{65069A24-0E9D-4060-A726-54C7617F0E35}" type="pres">
      <dgm:prSet presAssocID="{73C5E156-E5B7-48E6-91FC-5BDA734E668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49CF908-9007-4AF0-977B-E9F7D7827AE6}" type="pres">
      <dgm:prSet presAssocID="{CB7D10A7-E43A-4CED-B251-F39E3E5309FE}" presName="Name14" presStyleCnt="0"/>
      <dgm:spPr/>
    </dgm:pt>
    <dgm:pt modelId="{938A5FF2-7A0A-4D78-9405-DAD102422EAB}" type="pres">
      <dgm:prSet presAssocID="{CB7D10A7-E43A-4CED-B251-F39E3E5309FE}" presName="level1Shape" presStyleLbl="node0" presStyleIdx="0" presStyleCnt="1">
        <dgm:presLayoutVars>
          <dgm:chPref val="3"/>
        </dgm:presLayoutVars>
      </dgm:prSet>
      <dgm:spPr/>
    </dgm:pt>
    <dgm:pt modelId="{3505B151-483C-48D5-BF85-9624F5CEB4C0}" type="pres">
      <dgm:prSet presAssocID="{CB7D10A7-E43A-4CED-B251-F39E3E5309FE}" presName="hierChild2" presStyleCnt="0"/>
      <dgm:spPr/>
    </dgm:pt>
    <dgm:pt modelId="{6101E455-6051-4E2C-B68B-1030DC914FC6}" type="pres">
      <dgm:prSet presAssocID="{6633B369-E1E7-4EFD-B8F1-E80AC5A0B708}" presName="Name19" presStyleLbl="parChTrans1D2" presStyleIdx="0" presStyleCnt="4"/>
      <dgm:spPr/>
    </dgm:pt>
    <dgm:pt modelId="{5EA798FE-0E30-49E2-BDBA-50106C0B5C8B}" type="pres">
      <dgm:prSet presAssocID="{FF93EAA2-09D6-4BB7-83CB-89C46915F14D}" presName="Name21" presStyleCnt="0"/>
      <dgm:spPr/>
    </dgm:pt>
    <dgm:pt modelId="{C376DE22-8BB2-4F5E-9883-0B6FF621B426}" type="pres">
      <dgm:prSet presAssocID="{FF93EAA2-09D6-4BB7-83CB-89C46915F14D}" presName="level2Shape" presStyleLbl="node2" presStyleIdx="0" presStyleCnt="4"/>
      <dgm:spPr/>
    </dgm:pt>
    <dgm:pt modelId="{212D9C1B-1824-465E-AA12-017FF9176697}" type="pres">
      <dgm:prSet presAssocID="{FF93EAA2-09D6-4BB7-83CB-89C46915F14D}" presName="hierChild3" presStyleCnt="0"/>
      <dgm:spPr/>
    </dgm:pt>
    <dgm:pt modelId="{C6FD94CF-FC46-43DB-ABCA-28DA4A10B857}" type="pres">
      <dgm:prSet presAssocID="{6746C133-13DB-4CD5-B772-A858B280D70E}" presName="Name19" presStyleLbl="parChTrans1D2" presStyleIdx="1" presStyleCnt="4"/>
      <dgm:spPr/>
    </dgm:pt>
    <dgm:pt modelId="{9478F887-CC18-459B-9A1C-755F8EFB7133}" type="pres">
      <dgm:prSet presAssocID="{25580CAE-2853-4703-B2BE-942BCE87C810}" presName="Name21" presStyleCnt="0"/>
      <dgm:spPr/>
    </dgm:pt>
    <dgm:pt modelId="{F8FE7332-5C6F-4369-BDCE-388308A2851C}" type="pres">
      <dgm:prSet presAssocID="{25580CAE-2853-4703-B2BE-942BCE87C810}" presName="level2Shape" presStyleLbl="node2" presStyleIdx="1" presStyleCnt="4"/>
      <dgm:spPr/>
    </dgm:pt>
    <dgm:pt modelId="{480B0D87-7D9E-473C-AD8D-C92E0A12E06D}" type="pres">
      <dgm:prSet presAssocID="{25580CAE-2853-4703-B2BE-942BCE87C810}" presName="hierChild3" presStyleCnt="0"/>
      <dgm:spPr/>
    </dgm:pt>
    <dgm:pt modelId="{6D0C5842-3366-4041-AEDF-CE10564B700D}" type="pres">
      <dgm:prSet presAssocID="{DEB02BC5-79C8-4049-8A80-055DDB0E1B60}" presName="Name19" presStyleLbl="parChTrans1D2" presStyleIdx="2" presStyleCnt="4"/>
      <dgm:spPr/>
    </dgm:pt>
    <dgm:pt modelId="{F04D844A-BA10-4B07-B6C6-FA33D4D4DB65}" type="pres">
      <dgm:prSet presAssocID="{378B2EA3-13AC-42EA-A008-0DD26C4B10C5}" presName="Name21" presStyleCnt="0"/>
      <dgm:spPr/>
    </dgm:pt>
    <dgm:pt modelId="{3DD3EFB8-578A-43BE-BA01-21B0131DBF1D}" type="pres">
      <dgm:prSet presAssocID="{378B2EA3-13AC-42EA-A008-0DD26C4B10C5}" presName="level2Shape" presStyleLbl="node2" presStyleIdx="2" presStyleCnt="4"/>
      <dgm:spPr/>
    </dgm:pt>
    <dgm:pt modelId="{A9D0A57B-867B-467B-952E-7632168DA5C5}" type="pres">
      <dgm:prSet presAssocID="{378B2EA3-13AC-42EA-A008-0DD26C4B10C5}" presName="hierChild3" presStyleCnt="0"/>
      <dgm:spPr/>
    </dgm:pt>
    <dgm:pt modelId="{15049D89-EBBA-4DC3-9959-AAA28DB4188F}" type="pres">
      <dgm:prSet presAssocID="{1041F2CD-4433-4938-BC3B-043721B7AE10}" presName="Name19" presStyleLbl="parChTrans1D2" presStyleIdx="3" presStyleCnt="4"/>
      <dgm:spPr/>
    </dgm:pt>
    <dgm:pt modelId="{9D5DC934-BAE5-41DD-BA36-7AD1C03D42E3}" type="pres">
      <dgm:prSet presAssocID="{254952CE-2C5D-4DAA-8B51-54351C542FF3}" presName="Name21" presStyleCnt="0"/>
      <dgm:spPr/>
    </dgm:pt>
    <dgm:pt modelId="{7551FB54-BEAB-4ABE-8BD0-198EEB8B76B4}" type="pres">
      <dgm:prSet presAssocID="{254952CE-2C5D-4DAA-8B51-54351C542FF3}" presName="level2Shape" presStyleLbl="node2" presStyleIdx="3" presStyleCnt="4"/>
      <dgm:spPr/>
    </dgm:pt>
    <dgm:pt modelId="{684D7926-55AD-4995-AE9E-D2314BE16033}" type="pres">
      <dgm:prSet presAssocID="{254952CE-2C5D-4DAA-8B51-54351C542FF3}" presName="hierChild3" presStyleCnt="0"/>
      <dgm:spPr/>
    </dgm:pt>
    <dgm:pt modelId="{07EFE3E1-08AD-408B-852A-E0281D31A918}" type="pres">
      <dgm:prSet presAssocID="{73C5E156-E5B7-48E6-91FC-5BDA734E6680}" presName="bgShapesFlow" presStyleCnt="0"/>
      <dgm:spPr/>
    </dgm:pt>
  </dgm:ptLst>
  <dgm:cxnLst>
    <dgm:cxn modelId="{2EDB3802-98CD-48A5-8871-625833A5711E}" type="presOf" srcId="{6746C133-13DB-4CD5-B772-A858B280D70E}" destId="{C6FD94CF-FC46-43DB-ABCA-28DA4A10B857}" srcOrd="0" destOrd="0" presId="urn:microsoft.com/office/officeart/2005/8/layout/hierarchy6"/>
    <dgm:cxn modelId="{5CE1551A-4B45-4ED2-9ED8-0AF1A2C0ABA9}" type="presOf" srcId="{25580CAE-2853-4703-B2BE-942BCE87C810}" destId="{F8FE7332-5C6F-4369-BDCE-388308A2851C}" srcOrd="0" destOrd="0" presId="urn:microsoft.com/office/officeart/2005/8/layout/hierarchy6"/>
    <dgm:cxn modelId="{C295075C-A165-4063-BE2E-849E1944CB26}" srcId="{73C5E156-E5B7-48E6-91FC-5BDA734E6680}" destId="{CB7D10A7-E43A-4CED-B251-F39E3E5309FE}" srcOrd="0" destOrd="0" parTransId="{3C91B126-9916-49AC-AA12-B62749D56774}" sibTransId="{88AFE221-6F93-4F03-B0C0-3346599EE25A}"/>
    <dgm:cxn modelId="{C4C6AC5E-F394-43F6-897F-03AE24FACE27}" srcId="{CB7D10A7-E43A-4CED-B251-F39E3E5309FE}" destId="{378B2EA3-13AC-42EA-A008-0DD26C4B10C5}" srcOrd="2" destOrd="0" parTransId="{DEB02BC5-79C8-4049-8A80-055DDB0E1B60}" sibTransId="{9F28801E-292C-4E55-8DB2-9CC470C5BA1C}"/>
    <dgm:cxn modelId="{CE25CE61-C5D8-4743-A685-439A7E1CAF61}" type="presOf" srcId="{1041F2CD-4433-4938-BC3B-043721B7AE10}" destId="{15049D89-EBBA-4DC3-9959-AAA28DB4188F}" srcOrd="0" destOrd="0" presId="urn:microsoft.com/office/officeart/2005/8/layout/hierarchy6"/>
    <dgm:cxn modelId="{ECD9264F-99EE-43BA-86F1-B84BF8255FCE}" srcId="{CB7D10A7-E43A-4CED-B251-F39E3E5309FE}" destId="{FF93EAA2-09D6-4BB7-83CB-89C46915F14D}" srcOrd="0" destOrd="0" parTransId="{6633B369-E1E7-4EFD-B8F1-E80AC5A0B708}" sibTransId="{1D66ECC2-BD93-452A-A265-3C4CD80DC9FA}"/>
    <dgm:cxn modelId="{2B168674-CD55-4000-8601-B03E63C0A92E}" srcId="{CB7D10A7-E43A-4CED-B251-F39E3E5309FE}" destId="{254952CE-2C5D-4DAA-8B51-54351C542FF3}" srcOrd="3" destOrd="0" parTransId="{1041F2CD-4433-4938-BC3B-043721B7AE10}" sibTransId="{06C7A5C9-F964-4EF1-8CB9-41F98F5CD971}"/>
    <dgm:cxn modelId="{AFC8A377-8B4C-4365-BA73-30B35C3A3AF6}" type="presOf" srcId="{FF93EAA2-09D6-4BB7-83CB-89C46915F14D}" destId="{C376DE22-8BB2-4F5E-9883-0B6FF621B426}" srcOrd="0" destOrd="0" presId="urn:microsoft.com/office/officeart/2005/8/layout/hierarchy6"/>
    <dgm:cxn modelId="{80541E98-055F-435F-9177-C4CABC15491F}" srcId="{CB7D10A7-E43A-4CED-B251-F39E3E5309FE}" destId="{25580CAE-2853-4703-B2BE-942BCE87C810}" srcOrd="1" destOrd="0" parTransId="{6746C133-13DB-4CD5-B772-A858B280D70E}" sibTransId="{F2BA37B4-7A04-49F7-B42C-7793AF06E12A}"/>
    <dgm:cxn modelId="{7C22E1A2-31F6-4071-8FB8-9D193851D1D4}" type="presOf" srcId="{73C5E156-E5B7-48E6-91FC-5BDA734E6680}" destId="{C8F0F374-DB37-4DA0-B889-8C18AA491E13}" srcOrd="0" destOrd="0" presId="urn:microsoft.com/office/officeart/2005/8/layout/hierarchy6"/>
    <dgm:cxn modelId="{B8FAEFB1-7701-48CE-A88B-5905244CB727}" type="presOf" srcId="{6633B369-E1E7-4EFD-B8F1-E80AC5A0B708}" destId="{6101E455-6051-4E2C-B68B-1030DC914FC6}" srcOrd="0" destOrd="0" presId="urn:microsoft.com/office/officeart/2005/8/layout/hierarchy6"/>
    <dgm:cxn modelId="{264DB7D1-94F9-4168-8F8B-BF53AD224CCB}" type="presOf" srcId="{CB7D10A7-E43A-4CED-B251-F39E3E5309FE}" destId="{938A5FF2-7A0A-4D78-9405-DAD102422EAB}" srcOrd="0" destOrd="0" presId="urn:microsoft.com/office/officeart/2005/8/layout/hierarchy6"/>
    <dgm:cxn modelId="{A4D044EC-0C30-401A-A72B-95EF0D837109}" type="presOf" srcId="{254952CE-2C5D-4DAA-8B51-54351C542FF3}" destId="{7551FB54-BEAB-4ABE-8BD0-198EEB8B76B4}" srcOrd="0" destOrd="0" presId="urn:microsoft.com/office/officeart/2005/8/layout/hierarchy6"/>
    <dgm:cxn modelId="{247385F7-2FFC-4678-B7AA-5353D1702C5A}" type="presOf" srcId="{378B2EA3-13AC-42EA-A008-0DD26C4B10C5}" destId="{3DD3EFB8-578A-43BE-BA01-21B0131DBF1D}" srcOrd="0" destOrd="0" presId="urn:microsoft.com/office/officeart/2005/8/layout/hierarchy6"/>
    <dgm:cxn modelId="{622605FA-F218-470E-A560-A213929A060A}" type="presOf" srcId="{DEB02BC5-79C8-4049-8A80-055DDB0E1B60}" destId="{6D0C5842-3366-4041-AEDF-CE10564B700D}" srcOrd="0" destOrd="0" presId="urn:microsoft.com/office/officeart/2005/8/layout/hierarchy6"/>
    <dgm:cxn modelId="{93FC6764-43B7-463B-ADEF-EAC0C4D5DEA8}" type="presParOf" srcId="{C8F0F374-DB37-4DA0-B889-8C18AA491E13}" destId="{66160F73-5921-45F2-966C-76DEB670B3E7}" srcOrd="0" destOrd="0" presId="urn:microsoft.com/office/officeart/2005/8/layout/hierarchy6"/>
    <dgm:cxn modelId="{86B54D87-CBC8-417D-AB10-DE181B3BDBBB}" type="presParOf" srcId="{66160F73-5921-45F2-966C-76DEB670B3E7}" destId="{65069A24-0E9D-4060-A726-54C7617F0E35}" srcOrd="0" destOrd="0" presId="urn:microsoft.com/office/officeart/2005/8/layout/hierarchy6"/>
    <dgm:cxn modelId="{424C216B-0D18-467C-9D28-A14AE6E71747}" type="presParOf" srcId="{65069A24-0E9D-4060-A726-54C7617F0E35}" destId="{049CF908-9007-4AF0-977B-E9F7D7827AE6}" srcOrd="0" destOrd="0" presId="urn:microsoft.com/office/officeart/2005/8/layout/hierarchy6"/>
    <dgm:cxn modelId="{7B63BFC2-5F10-4D79-94CE-7B9A25F07EAA}" type="presParOf" srcId="{049CF908-9007-4AF0-977B-E9F7D7827AE6}" destId="{938A5FF2-7A0A-4D78-9405-DAD102422EAB}" srcOrd="0" destOrd="0" presId="urn:microsoft.com/office/officeart/2005/8/layout/hierarchy6"/>
    <dgm:cxn modelId="{FC4C40F3-FEFA-4862-A5D4-8C6BF273DDDC}" type="presParOf" srcId="{049CF908-9007-4AF0-977B-E9F7D7827AE6}" destId="{3505B151-483C-48D5-BF85-9624F5CEB4C0}" srcOrd="1" destOrd="0" presId="urn:microsoft.com/office/officeart/2005/8/layout/hierarchy6"/>
    <dgm:cxn modelId="{19DAD76F-7920-454D-8C1F-09365AED8000}" type="presParOf" srcId="{3505B151-483C-48D5-BF85-9624F5CEB4C0}" destId="{6101E455-6051-4E2C-B68B-1030DC914FC6}" srcOrd="0" destOrd="0" presId="urn:microsoft.com/office/officeart/2005/8/layout/hierarchy6"/>
    <dgm:cxn modelId="{4F6E0D7A-A105-4A10-9D73-A47BC17046D9}" type="presParOf" srcId="{3505B151-483C-48D5-BF85-9624F5CEB4C0}" destId="{5EA798FE-0E30-49E2-BDBA-50106C0B5C8B}" srcOrd="1" destOrd="0" presId="urn:microsoft.com/office/officeart/2005/8/layout/hierarchy6"/>
    <dgm:cxn modelId="{2879BE16-DDA0-4FC9-9505-13BF8C99BA8D}" type="presParOf" srcId="{5EA798FE-0E30-49E2-BDBA-50106C0B5C8B}" destId="{C376DE22-8BB2-4F5E-9883-0B6FF621B426}" srcOrd="0" destOrd="0" presId="urn:microsoft.com/office/officeart/2005/8/layout/hierarchy6"/>
    <dgm:cxn modelId="{EA810A53-6DFE-411E-A5C5-F9809DA5D9F9}" type="presParOf" srcId="{5EA798FE-0E30-49E2-BDBA-50106C0B5C8B}" destId="{212D9C1B-1824-465E-AA12-017FF9176697}" srcOrd="1" destOrd="0" presId="urn:microsoft.com/office/officeart/2005/8/layout/hierarchy6"/>
    <dgm:cxn modelId="{B95EFE27-093C-44FC-8EE4-E90377CAA00E}" type="presParOf" srcId="{3505B151-483C-48D5-BF85-9624F5CEB4C0}" destId="{C6FD94CF-FC46-43DB-ABCA-28DA4A10B857}" srcOrd="2" destOrd="0" presId="urn:microsoft.com/office/officeart/2005/8/layout/hierarchy6"/>
    <dgm:cxn modelId="{09EBC609-065B-4E7F-A7A5-5E60757376EA}" type="presParOf" srcId="{3505B151-483C-48D5-BF85-9624F5CEB4C0}" destId="{9478F887-CC18-459B-9A1C-755F8EFB7133}" srcOrd="3" destOrd="0" presId="urn:microsoft.com/office/officeart/2005/8/layout/hierarchy6"/>
    <dgm:cxn modelId="{F2594162-6232-4B7D-86D7-AB3F2ACB3639}" type="presParOf" srcId="{9478F887-CC18-459B-9A1C-755F8EFB7133}" destId="{F8FE7332-5C6F-4369-BDCE-388308A2851C}" srcOrd="0" destOrd="0" presId="urn:microsoft.com/office/officeart/2005/8/layout/hierarchy6"/>
    <dgm:cxn modelId="{6EEB20B5-CCA6-4EF8-8C83-77242B9BAF32}" type="presParOf" srcId="{9478F887-CC18-459B-9A1C-755F8EFB7133}" destId="{480B0D87-7D9E-473C-AD8D-C92E0A12E06D}" srcOrd="1" destOrd="0" presId="urn:microsoft.com/office/officeart/2005/8/layout/hierarchy6"/>
    <dgm:cxn modelId="{B2294EB9-21E6-4F5B-9481-48ED020387A9}" type="presParOf" srcId="{3505B151-483C-48D5-BF85-9624F5CEB4C0}" destId="{6D0C5842-3366-4041-AEDF-CE10564B700D}" srcOrd="4" destOrd="0" presId="urn:microsoft.com/office/officeart/2005/8/layout/hierarchy6"/>
    <dgm:cxn modelId="{D56EE5C4-8527-4916-A803-D4F173C29870}" type="presParOf" srcId="{3505B151-483C-48D5-BF85-9624F5CEB4C0}" destId="{F04D844A-BA10-4B07-B6C6-FA33D4D4DB65}" srcOrd="5" destOrd="0" presId="urn:microsoft.com/office/officeart/2005/8/layout/hierarchy6"/>
    <dgm:cxn modelId="{BB9FBE39-617B-4F8B-8DC5-8C24250C07A0}" type="presParOf" srcId="{F04D844A-BA10-4B07-B6C6-FA33D4D4DB65}" destId="{3DD3EFB8-578A-43BE-BA01-21B0131DBF1D}" srcOrd="0" destOrd="0" presId="urn:microsoft.com/office/officeart/2005/8/layout/hierarchy6"/>
    <dgm:cxn modelId="{7A962F29-7546-446A-889E-4151E7A8185C}" type="presParOf" srcId="{F04D844A-BA10-4B07-B6C6-FA33D4D4DB65}" destId="{A9D0A57B-867B-467B-952E-7632168DA5C5}" srcOrd="1" destOrd="0" presId="urn:microsoft.com/office/officeart/2005/8/layout/hierarchy6"/>
    <dgm:cxn modelId="{0D43C81B-9EE4-44B1-BEB1-0F3111F17FDE}" type="presParOf" srcId="{3505B151-483C-48D5-BF85-9624F5CEB4C0}" destId="{15049D89-EBBA-4DC3-9959-AAA28DB4188F}" srcOrd="6" destOrd="0" presId="urn:microsoft.com/office/officeart/2005/8/layout/hierarchy6"/>
    <dgm:cxn modelId="{AB602192-EC58-4FAE-995C-9AEB8E5CD922}" type="presParOf" srcId="{3505B151-483C-48D5-BF85-9624F5CEB4C0}" destId="{9D5DC934-BAE5-41DD-BA36-7AD1C03D42E3}" srcOrd="7" destOrd="0" presId="urn:microsoft.com/office/officeart/2005/8/layout/hierarchy6"/>
    <dgm:cxn modelId="{67B56D63-3809-4F0D-BB73-C95DCC6FD8CA}" type="presParOf" srcId="{9D5DC934-BAE5-41DD-BA36-7AD1C03D42E3}" destId="{7551FB54-BEAB-4ABE-8BD0-198EEB8B76B4}" srcOrd="0" destOrd="0" presId="urn:microsoft.com/office/officeart/2005/8/layout/hierarchy6"/>
    <dgm:cxn modelId="{84C34E3A-3CE4-4237-B722-4B0373148F95}" type="presParOf" srcId="{9D5DC934-BAE5-41DD-BA36-7AD1C03D42E3}" destId="{684D7926-55AD-4995-AE9E-D2314BE16033}" srcOrd="1" destOrd="0" presId="urn:microsoft.com/office/officeart/2005/8/layout/hierarchy6"/>
    <dgm:cxn modelId="{49608E15-CF5E-4624-A8D1-685F0B6B717E}" type="presParOf" srcId="{C8F0F374-DB37-4DA0-B889-8C18AA491E13}" destId="{07EFE3E1-08AD-408B-852A-E0281D31A9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C5E156-E5B7-48E6-91FC-5BDA734E6680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D10A7-E43A-4CED-B251-F39E3E5309FE}">
      <dgm:prSet phldrT="[Text]"/>
      <dgm:spPr>
        <a:solidFill>
          <a:srgbClr val="697688"/>
        </a:solidFill>
      </dgm:spPr>
      <dgm:t>
        <a:bodyPr/>
        <a:lstStyle/>
        <a:p>
          <a:r>
            <a:rPr lang="en-US"/>
            <a:t>F1TENTH Chassis</a:t>
          </a:r>
        </a:p>
      </dgm:t>
    </dgm:pt>
    <dgm:pt modelId="{3C91B126-9916-49AC-AA12-B62749D56774}" type="parTrans" cxnId="{C295075C-A165-4063-BE2E-849E1944CB26}">
      <dgm:prSet/>
      <dgm:spPr/>
      <dgm:t>
        <a:bodyPr/>
        <a:lstStyle/>
        <a:p>
          <a:endParaRPr lang="en-US"/>
        </a:p>
      </dgm:t>
    </dgm:pt>
    <dgm:pt modelId="{88AFE221-6F93-4F03-B0C0-3346599EE25A}" type="sibTrans" cxnId="{C295075C-A165-4063-BE2E-849E1944CB26}">
      <dgm:prSet/>
      <dgm:spPr/>
      <dgm:t>
        <a:bodyPr/>
        <a:lstStyle/>
        <a:p>
          <a:endParaRPr lang="en-US"/>
        </a:p>
      </dgm:t>
    </dgm:pt>
    <dgm:pt modelId="{FF93EAA2-09D6-4BB7-83CB-89C46915F14D}">
      <dgm:prSet phldrT="[Text]"/>
      <dgm:spPr>
        <a:solidFill>
          <a:srgbClr val="F5B98F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Movement</a:t>
          </a:r>
        </a:p>
      </dgm:t>
    </dgm:pt>
    <dgm:pt modelId="{6633B369-E1E7-4EFD-B8F1-E80AC5A0B708}" type="parTrans" cxnId="{ECD9264F-99EE-43BA-86F1-B84BF8255FCE}">
      <dgm:prSet/>
      <dgm:spPr>
        <a:solidFill>
          <a:srgbClr val="F3AD8B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1D66ECC2-BD93-452A-A265-3C4CD80DC9FA}" type="sibTrans" cxnId="{ECD9264F-99EE-43BA-86F1-B84BF8255FCE}">
      <dgm:prSet/>
      <dgm:spPr/>
      <dgm:t>
        <a:bodyPr/>
        <a:lstStyle/>
        <a:p>
          <a:endParaRPr lang="en-US"/>
        </a:p>
      </dgm:t>
    </dgm:pt>
    <dgm:pt modelId="{25580CAE-2853-4703-B2BE-942BCE87C810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/>
            <a:t>Structure</a:t>
          </a:r>
        </a:p>
      </dgm:t>
    </dgm:pt>
    <dgm:pt modelId="{6746C133-13DB-4CD5-B772-A858B280D70E}" type="parTrans" cxnId="{80541E98-055F-435F-9177-C4CABC15491F}">
      <dgm:prSet/>
      <dgm:spPr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2BA37B4-7A04-49F7-B42C-7793AF06E12A}" type="sibTrans" cxnId="{80541E98-055F-435F-9177-C4CABC15491F}">
      <dgm:prSet/>
      <dgm:spPr/>
      <dgm:t>
        <a:bodyPr/>
        <a:lstStyle/>
        <a:p>
          <a:endParaRPr lang="en-US"/>
        </a:p>
      </dgm:t>
    </dgm:pt>
    <dgm:pt modelId="{378B2EA3-13AC-42EA-A008-0DD26C4B10C5}">
      <dgm:prSet phldrT="[Text]"/>
      <dgm:spPr>
        <a:solidFill>
          <a:srgbClr val="658E49"/>
        </a:solidFill>
      </dgm:spPr>
      <dgm:t>
        <a:bodyPr/>
        <a:lstStyle/>
        <a:p>
          <a:r>
            <a:rPr lang="en-US"/>
            <a:t>Utilization</a:t>
          </a:r>
        </a:p>
      </dgm:t>
    </dgm:pt>
    <dgm:pt modelId="{DEB02BC5-79C8-4049-8A80-055DDB0E1B60}" type="parTrans" cxnId="{C4C6AC5E-F394-43F6-897F-03AE24FACE27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9F28801E-292C-4E55-8DB2-9CC470C5BA1C}" type="sibTrans" cxnId="{C4C6AC5E-F394-43F6-897F-03AE24FACE27}">
      <dgm:prSet/>
      <dgm:spPr/>
      <dgm:t>
        <a:bodyPr/>
        <a:lstStyle/>
        <a:p>
          <a:endParaRPr lang="en-US"/>
        </a:p>
      </dgm:t>
    </dgm:pt>
    <dgm:pt modelId="{254952CE-2C5D-4DAA-8B51-54351C542FF3}">
      <dgm:prSet phldrT="[Text]"/>
      <dgm:spPr>
        <a:solidFill>
          <a:srgbClr val="FFC619"/>
        </a:solidFill>
      </dgm:spPr>
      <dgm:t>
        <a:bodyPr/>
        <a:lstStyle/>
        <a:p>
          <a:r>
            <a:rPr lang="en-US"/>
            <a:t>Protection</a:t>
          </a:r>
        </a:p>
      </dgm:t>
    </dgm:pt>
    <dgm:pt modelId="{1041F2CD-4433-4938-BC3B-043721B7AE10}" type="parTrans" cxnId="{2B168674-CD55-4000-8601-B03E63C0A92E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6C7A5C9-F964-4EF1-8CB9-41F98F5CD971}" type="sibTrans" cxnId="{2B168674-CD55-4000-8601-B03E63C0A92E}">
      <dgm:prSet/>
      <dgm:spPr/>
      <dgm:t>
        <a:bodyPr/>
        <a:lstStyle/>
        <a:p>
          <a:endParaRPr lang="en-US"/>
        </a:p>
      </dgm:t>
    </dgm:pt>
    <dgm:pt modelId="{F03DE2EB-26C4-4D78-8FC8-09C9805B8463}">
      <dgm:prSet phldrT="[Text]"/>
      <dgm:spPr>
        <a:solidFill>
          <a:srgbClr val="F5B98F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Suspension</a:t>
          </a:r>
        </a:p>
      </dgm:t>
    </dgm:pt>
    <dgm:pt modelId="{5D193D86-FE78-44DC-BD22-222D3E76891F}" type="parTrans" cxnId="{95408595-47B1-4F7B-B5D6-5EC8B510D6CF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697D90B-BC6D-4B8C-8FD8-71E72C9BFCDB}" type="sibTrans" cxnId="{95408595-47B1-4F7B-B5D6-5EC8B510D6CF}">
      <dgm:prSet/>
      <dgm:spPr/>
      <dgm:t>
        <a:bodyPr/>
        <a:lstStyle/>
        <a:p>
          <a:endParaRPr lang="en-US"/>
        </a:p>
      </dgm:t>
    </dgm:pt>
    <dgm:pt modelId="{1ED0C44F-A2E1-4D49-8FE8-7AE9B7FD99DD}">
      <dgm:prSet phldrT="[Text]"/>
      <dgm:spPr>
        <a:solidFill>
          <a:srgbClr val="F5B98F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Steering</a:t>
          </a:r>
        </a:p>
      </dgm:t>
    </dgm:pt>
    <dgm:pt modelId="{193320F0-1D38-4C1C-B55B-F55EBEAFC4FF}" type="parTrans" cxnId="{B786CB4C-B06F-47E5-B85F-E502FB04CCAA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4F35F7C5-EA47-4B33-BC91-25AAA7542AE4}" type="sibTrans" cxnId="{B786CB4C-B06F-47E5-B85F-E502FB04CCAA}">
      <dgm:prSet/>
      <dgm:spPr/>
      <dgm:t>
        <a:bodyPr/>
        <a:lstStyle/>
        <a:p>
          <a:endParaRPr lang="en-US"/>
        </a:p>
      </dgm:t>
    </dgm:pt>
    <dgm:pt modelId="{C5BAF88A-3CF1-4AE7-B2AD-75DEB6C6940E}">
      <dgm:prSet phldrT="[Text]"/>
      <dgm:spPr>
        <a:solidFill>
          <a:srgbClr val="F5B98F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Dampens Vibrations</a:t>
          </a:r>
        </a:p>
      </dgm:t>
    </dgm:pt>
    <dgm:pt modelId="{BC9872CC-E485-4185-A893-D1B4FA74397B}" type="parTrans" cxnId="{F68DDAA0-AC15-4D66-BD88-39A051B0E9A6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BB60A5F7-F071-4E60-93C3-0FE6DA0399ED}" type="sibTrans" cxnId="{F68DDAA0-AC15-4D66-BD88-39A051B0E9A6}">
      <dgm:prSet/>
      <dgm:spPr/>
      <dgm:t>
        <a:bodyPr/>
        <a:lstStyle/>
        <a:p>
          <a:endParaRPr lang="en-US"/>
        </a:p>
      </dgm:t>
    </dgm:pt>
    <dgm:pt modelId="{A794AABA-8F62-42DF-BE0F-A345DCDC031F}">
      <dgm:prSet phldrT="[Text]"/>
      <dgm:spPr>
        <a:solidFill>
          <a:srgbClr val="F5B98F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Clears Ground</a:t>
          </a:r>
        </a:p>
      </dgm:t>
    </dgm:pt>
    <dgm:pt modelId="{47BC4CC5-FC99-4220-8F20-3EE9C446B720}" type="parTrans" cxnId="{6B47D942-3E7F-485F-AE4B-6CB34D54C71D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B45A5D9-E87C-498E-9762-723AF30120C0}" type="sibTrans" cxnId="{6B47D942-3E7F-485F-AE4B-6CB34D54C71D}">
      <dgm:prSet/>
      <dgm:spPr/>
      <dgm:t>
        <a:bodyPr/>
        <a:lstStyle/>
        <a:p>
          <a:endParaRPr lang="en-US"/>
        </a:p>
      </dgm:t>
    </dgm:pt>
    <dgm:pt modelId="{FA0F36CE-8AE4-45B9-8830-E971DF0DE3FD}">
      <dgm:prSet phldrT="[Text]"/>
      <dgm:spPr>
        <a:solidFill>
          <a:srgbClr val="F5B98F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Clears Maximum Turn Radius</a:t>
          </a:r>
        </a:p>
      </dgm:t>
    </dgm:pt>
    <dgm:pt modelId="{890CA17A-EA75-4FAB-8AC0-8C0033CA294D}" type="parTrans" cxnId="{C58165BF-E924-4BD2-B294-EC803A838089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A021946B-6E22-46F0-AB2C-C0B4AE8E4A65}" type="sibTrans" cxnId="{C58165BF-E924-4BD2-B294-EC803A838089}">
      <dgm:prSet/>
      <dgm:spPr/>
      <dgm:t>
        <a:bodyPr/>
        <a:lstStyle/>
        <a:p>
          <a:endParaRPr lang="en-US"/>
        </a:p>
      </dgm:t>
    </dgm:pt>
    <dgm:pt modelId="{8A62652F-A0B0-48A1-AB6E-15499B51E6FF}">
      <dgm:prSet phldrT="[Text]"/>
      <dgm:spPr>
        <a:solidFill>
          <a:srgbClr val="F5B98F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Limits Body Roll</a:t>
          </a:r>
        </a:p>
      </dgm:t>
    </dgm:pt>
    <dgm:pt modelId="{00F56CF1-9815-47AE-B152-18E6E7E57556}" type="sibTrans" cxnId="{C3540BEB-D8C8-4320-8CB0-98E7D556A05B}">
      <dgm:prSet/>
      <dgm:spPr/>
      <dgm:t>
        <a:bodyPr/>
        <a:lstStyle/>
        <a:p>
          <a:endParaRPr lang="en-US"/>
        </a:p>
      </dgm:t>
    </dgm:pt>
    <dgm:pt modelId="{DB4DBF97-E135-4DE3-9177-575B888EC657}" type="parTrans" cxnId="{C3540BEB-D8C8-4320-8CB0-98E7D556A05B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C8F0F374-DB37-4DA0-B889-8C18AA491E13}" type="pres">
      <dgm:prSet presAssocID="{73C5E156-E5B7-48E6-91FC-5BDA734E668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160F73-5921-45F2-966C-76DEB670B3E7}" type="pres">
      <dgm:prSet presAssocID="{73C5E156-E5B7-48E6-91FC-5BDA734E6680}" presName="hierFlow" presStyleCnt="0"/>
      <dgm:spPr/>
    </dgm:pt>
    <dgm:pt modelId="{65069A24-0E9D-4060-A726-54C7617F0E35}" type="pres">
      <dgm:prSet presAssocID="{73C5E156-E5B7-48E6-91FC-5BDA734E668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49CF908-9007-4AF0-977B-E9F7D7827AE6}" type="pres">
      <dgm:prSet presAssocID="{CB7D10A7-E43A-4CED-B251-F39E3E5309FE}" presName="Name14" presStyleCnt="0"/>
      <dgm:spPr/>
    </dgm:pt>
    <dgm:pt modelId="{938A5FF2-7A0A-4D78-9405-DAD102422EAB}" type="pres">
      <dgm:prSet presAssocID="{CB7D10A7-E43A-4CED-B251-F39E3E5309FE}" presName="level1Shape" presStyleLbl="node0" presStyleIdx="0" presStyleCnt="1">
        <dgm:presLayoutVars>
          <dgm:chPref val="3"/>
        </dgm:presLayoutVars>
      </dgm:prSet>
      <dgm:spPr/>
    </dgm:pt>
    <dgm:pt modelId="{3505B151-483C-48D5-BF85-9624F5CEB4C0}" type="pres">
      <dgm:prSet presAssocID="{CB7D10A7-E43A-4CED-B251-F39E3E5309FE}" presName="hierChild2" presStyleCnt="0"/>
      <dgm:spPr/>
    </dgm:pt>
    <dgm:pt modelId="{6101E455-6051-4E2C-B68B-1030DC914FC6}" type="pres">
      <dgm:prSet presAssocID="{6633B369-E1E7-4EFD-B8F1-E80AC5A0B708}" presName="Name19" presStyleLbl="parChTrans1D2" presStyleIdx="0" presStyleCnt="4"/>
      <dgm:spPr/>
    </dgm:pt>
    <dgm:pt modelId="{5EA798FE-0E30-49E2-BDBA-50106C0B5C8B}" type="pres">
      <dgm:prSet presAssocID="{FF93EAA2-09D6-4BB7-83CB-89C46915F14D}" presName="Name21" presStyleCnt="0"/>
      <dgm:spPr/>
    </dgm:pt>
    <dgm:pt modelId="{C376DE22-8BB2-4F5E-9883-0B6FF621B426}" type="pres">
      <dgm:prSet presAssocID="{FF93EAA2-09D6-4BB7-83CB-89C46915F14D}" presName="level2Shape" presStyleLbl="node2" presStyleIdx="0" presStyleCnt="4"/>
      <dgm:spPr/>
    </dgm:pt>
    <dgm:pt modelId="{212D9C1B-1824-465E-AA12-017FF9176697}" type="pres">
      <dgm:prSet presAssocID="{FF93EAA2-09D6-4BB7-83CB-89C46915F14D}" presName="hierChild3" presStyleCnt="0"/>
      <dgm:spPr/>
    </dgm:pt>
    <dgm:pt modelId="{2B52289E-91C3-4F44-929F-26DD387D1514}" type="pres">
      <dgm:prSet presAssocID="{5D193D86-FE78-44DC-BD22-222D3E76891F}" presName="Name19" presStyleLbl="parChTrans1D3" presStyleIdx="0" presStyleCnt="2"/>
      <dgm:spPr/>
    </dgm:pt>
    <dgm:pt modelId="{0E62C306-0EC1-41C0-8605-3CCE991E9E2E}" type="pres">
      <dgm:prSet presAssocID="{F03DE2EB-26C4-4D78-8FC8-09C9805B8463}" presName="Name21" presStyleCnt="0"/>
      <dgm:spPr/>
    </dgm:pt>
    <dgm:pt modelId="{59F2A1EA-EDBB-4D37-B5D6-1CE9804B1B6A}" type="pres">
      <dgm:prSet presAssocID="{F03DE2EB-26C4-4D78-8FC8-09C9805B8463}" presName="level2Shape" presStyleLbl="node3" presStyleIdx="0" presStyleCnt="2"/>
      <dgm:spPr/>
    </dgm:pt>
    <dgm:pt modelId="{1D2E4FAD-7151-40D3-A772-3A3BBB78841F}" type="pres">
      <dgm:prSet presAssocID="{F03DE2EB-26C4-4D78-8FC8-09C9805B8463}" presName="hierChild3" presStyleCnt="0"/>
      <dgm:spPr/>
    </dgm:pt>
    <dgm:pt modelId="{B7B3B88E-C0BC-4AB2-8921-CD7758DC1227}" type="pres">
      <dgm:prSet presAssocID="{DB4DBF97-E135-4DE3-9177-575B888EC657}" presName="Name19" presStyleLbl="parChTrans1D4" presStyleIdx="0" presStyleCnt="4"/>
      <dgm:spPr/>
    </dgm:pt>
    <dgm:pt modelId="{4723FEBF-8B4F-48E7-9BC8-B60B2BF23189}" type="pres">
      <dgm:prSet presAssocID="{8A62652F-A0B0-48A1-AB6E-15499B51E6FF}" presName="Name21" presStyleCnt="0"/>
      <dgm:spPr/>
    </dgm:pt>
    <dgm:pt modelId="{55196955-5ABC-4E6A-8792-278A6586076C}" type="pres">
      <dgm:prSet presAssocID="{8A62652F-A0B0-48A1-AB6E-15499B51E6FF}" presName="level2Shape" presStyleLbl="node4" presStyleIdx="0" presStyleCnt="4" custLinFactNeighborX="-92" custLinFactNeighborY="1490"/>
      <dgm:spPr/>
    </dgm:pt>
    <dgm:pt modelId="{E72CCDE6-4945-4AE4-A5D1-C2FD2A29F2B9}" type="pres">
      <dgm:prSet presAssocID="{8A62652F-A0B0-48A1-AB6E-15499B51E6FF}" presName="hierChild3" presStyleCnt="0"/>
      <dgm:spPr/>
    </dgm:pt>
    <dgm:pt modelId="{BDCDACC8-194E-4400-8598-4115F001FBAE}" type="pres">
      <dgm:prSet presAssocID="{BC9872CC-E485-4185-A893-D1B4FA74397B}" presName="Name19" presStyleLbl="parChTrans1D4" presStyleIdx="1" presStyleCnt="4"/>
      <dgm:spPr/>
    </dgm:pt>
    <dgm:pt modelId="{649129C2-468A-41F0-AAE3-22BF0E16A974}" type="pres">
      <dgm:prSet presAssocID="{C5BAF88A-3CF1-4AE7-B2AD-75DEB6C6940E}" presName="Name21" presStyleCnt="0"/>
      <dgm:spPr/>
    </dgm:pt>
    <dgm:pt modelId="{FB550B1E-D4F8-45D9-AEA6-F44C49438500}" type="pres">
      <dgm:prSet presAssocID="{C5BAF88A-3CF1-4AE7-B2AD-75DEB6C6940E}" presName="level2Shape" presStyleLbl="node4" presStyleIdx="1" presStyleCnt="4"/>
      <dgm:spPr/>
    </dgm:pt>
    <dgm:pt modelId="{AEACA0E8-ABB4-433E-81DF-FE68AAE2C68A}" type="pres">
      <dgm:prSet presAssocID="{C5BAF88A-3CF1-4AE7-B2AD-75DEB6C6940E}" presName="hierChild3" presStyleCnt="0"/>
      <dgm:spPr/>
    </dgm:pt>
    <dgm:pt modelId="{BCE6A996-6B9F-40D5-99D2-0E841C65B385}" type="pres">
      <dgm:prSet presAssocID="{47BC4CC5-FC99-4220-8F20-3EE9C446B720}" presName="Name19" presStyleLbl="parChTrans1D4" presStyleIdx="2" presStyleCnt="4"/>
      <dgm:spPr/>
    </dgm:pt>
    <dgm:pt modelId="{529C2AF0-9EDF-4FA9-B48E-B8801CEFD1C2}" type="pres">
      <dgm:prSet presAssocID="{A794AABA-8F62-42DF-BE0F-A345DCDC031F}" presName="Name21" presStyleCnt="0"/>
      <dgm:spPr/>
    </dgm:pt>
    <dgm:pt modelId="{450B9D5D-B427-4CC7-A2AE-76A016577E17}" type="pres">
      <dgm:prSet presAssocID="{A794AABA-8F62-42DF-BE0F-A345DCDC031F}" presName="level2Shape" presStyleLbl="node4" presStyleIdx="2" presStyleCnt="4"/>
      <dgm:spPr/>
    </dgm:pt>
    <dgm:pt modelId="{79EB8E66-B971-4239-B44F-E13AF5C2219B}" type="pres">
      <dgm:prSet presAssocID="{A794AABA-8F62-42DF-BE0F-A345DCDC031F}" presName="hierChild3" presStyleCnt="0"/>
      <dgm:spPr/>
    </dgm:pt>
    <dgm:pt modelId="{9433CDCA-39EF-4ADA-87C4-ADEA95722932}" type="pres">
      <dgm:prSet presAssocID="{193320F0-1D38-4C1C-B55B-F55EBEAFC4FF}" presName="Name19" presStyleLbl="parChTrans1D3" presStyleIdx="1" presStyleCnt="2"/>
      <dgm:spPr/>
    </dgm:pt>
    <dgm:pt modelId="{CCEC9E9A-B0E6-4AA1-A221-53A3683CF68A}" type="pres">
      <dgm:prSet presAssocID="{1ED0C44F-A2E1-4D49-8FE8-7AE9B7FD99DD}" presName="Name21" presStyleCnt="0"/>
      <dgm:spPr/>
    </dgm:pt>
    <dgm:pt modelId="{207ACDC7-8C6E-468E-BD09-9D011236B422}" type="pres">
      <dgm:prSet presAssocID="{1ED0C44F-A2E1-4D49-8FE8-7AE9B7FD99DD}" presName="level2Shape" presStyleLbl="node3" presStyleIdx="1" presStyleCnt="2"/>
      <dgm:spPr/>
    </dgm:pt>
    <dgm:pt modelId="{CCA28B31-6BF1-426A-BD03-16A158FA2436}" type="pres">
      <dgm:prSet presAssocID="{1ED0C44F-A2E1-4D49-8FE8-7AE9B7FD99DD}" presName="hierChild3" presStyleCnt="0"/>
      <dgm:spPr/>
    </dgm:pt>
    <dgm:pt modelId="{70CFDBCA-0E86-4B14-8BD6-EA5567FE1293}" type="pres">
      <dgm:prSet presAssocID="{890CA17A-EA75-4FAB-8AC0-8C0033CA294D}" presName="Name19" presStyleLbl="parChTrans1D4" presStyleIdx="3" presStyleCnt="4"/>
      <dgm:spPr/>
    </dgm:pt>
    <dgm:pt modelId="{DA056126-A47B-4C71-BB21-029BF0A1D899}" type="pres">
      <dgm:prSet presAssocID="{FA0F36CE-8AE4-45B9-8830-E971DF0DE3FD}" presName="Name21" presStyleCnt="0"/>
      <dgm:spPr/>
    </dgm:pt>
    <dgm:pt modelId="{0611DAC9-4D4B-435D-870E-D014E6DD2038}" type="pres">
      <dgm:prSet presAssocID="{FA0F36CE-8AE4-45B9-8830-E971DF0DE3FD}" presName="level2Shape" presStyleLbl="node4" presStyleIdx="3" presStyleCnt="4"/>
      <dgm:spPr/>
    </dgm:pt>
    <dgm:pt modelId="{C30B4AD3-827C-49A5-BB8B-7B0BF89B5038}" type="pres">
      <dgm:prSet presAssocID="{FA0F36CE-8AE4-45B9-8830-E971DF0DE3FD}" presName="hierChild3" presStyleCnt="0"/>
      <dgm:spPr/>
    </dgm:pt>
    <dgm:pt modelId="{4AB8BF22-6F84-4E18-98A3-53E7DCEE7236}" type="pres">
      <dgm:prSet presAssocID="{6746C133-13DB-4CD5-B772-A858B280D70E}" presName="Name19" presStyleLbl="parChTrans1D2" presStyleIdx="1" presStyleCnt="4"/>
      <dgm:spPr/>
    </dgm:pt>
    <dgm:pt modelId="{EE3E8551-137D-4055-9C19-A628DC1A1E4E}" type="pres">
      <dgm:prSet presAssocID="{25580CAE-2853-4703-B2BE-942BCE87C810}" presName="Name21" presStyleCnt="0"/>
      <dgm:spPr/>
    </dgm:pt>
    <dgm:pt modelId="{D3442736-FD17-4E2A-932F-3C73B0B1D26D}" type="pres">
      <dgm:prSet presAssocID="{25580CAE-2853-4703-B2BE-942BCE87C810}" presName="level2Shape" presStyleLbl="node2" presStyleIdx="1" presStyleCnt="4"/>
      <dgm:spPr/>
    </dgm:pt>
    <dgm:pt modelId="{29059222-CD1D-4EEE-9C86-CEBAE291C834}" type="pres">
      <dgm:prSet presAssocID="{25580CAE-2853-4703-B2BE-942BCE87C810}" presName="hierChild3" presStyleCnt="0"/>
      <dgm:spPr/>
    </dgm:pt>
    <dgm:pt modelId="{70270CA9-42B0-494B-9595-1D96998997DA}" type="pres">
      <dgm:prSet presAssocID="{DEB02BC5-79C8-4049-8A80-055DDB0E1B60}" presName="Name19" presStyleLbl="parChTrans1D2" presStyleIdx="2" presStyleCnt="4"/>
      <dgm:spPr/>
    </dgm:pt>
    <dgm:pt modelId="{257511FC-E9A2-4581-A42D-92B3A195253C}" type="pres">
      <dgm:prSet presAssocID="{378B2EA3-13AC-42EA-A008-0DD26C4B10C5}" presName="Name21" presStyleCnt="0"/>
      <dgm:spPr/>
    </dgm:pt>
    <dgm:pt modelId="{0EF0A23C-2E02-4603-8D02-9A8EAC62F168}" type="pres">
      <dgm:prSet presAssocID="{378B2EA3-13AC-42EA-A008-0DD26C4B10C5}" presName="level2Shape" presStyleLbl="node2" presStyleIdx="2" presStyleCnt="4"/>
      <dgm:spPr/>
    </dgm:pt>
    <dgm:pt modelId="{859E91E5-8BA8-46F6-AFEE-61223F76CDAC}" type="pres">
      <dgm:prSet presAssocID="{378B2EA3-13AC-42EA-A008-0DD26C4B10C5}" presName="hierChild3" presStyleCnt="0"/>
      <dgm:spPr/>
    </dgm:pt>
    <dgm:pt modelId="{F15F3483-D04F-4758-984A-5A4BE6B10BC0}" type="pres">
      <dgm:prSet presAssocID="{1041F2CD-4433-4938-BC3B-043721B7AE10}" presName="Name19" presStyleLbl="parChTrans1D2" presStyleIdx="3" presStyleCnt="4"/>
      <dgm:spPr/>
    </dgm:pt>
    <dgm:pt modelId="{899AB5CC-5DEA-4E80-A54D-12E081626278}" type="pres">
      <dgm:prSet presAssocID="{254952CE-2C5D-4DAA-8B51-54351C542FF3}" presName="Name21" presStyleCnt="0"/>
      <dgm:spPr/>
    </dgm:pt>
    <dgm:pt modelId="{85FC4036-22AD-4DEE-83F6-DCE9CBABB06A}" type="pres">
      <dgm:prSet presAssocID="{254952CE-2C5D-4DAA-8B51-54351C542FF3}" presName="level2Shape" presStyleLbl="node2" presStyleIdx="3" presStyleCnt="4"/>
      <dgm:spPr/>
    </dgm:pt>
    <dgm:pt modelId="{8C53DB11-171D-4F58-B8E6-DEA333680C33}" type="pres">
      <dgm:prSet presAssocID="{254952CE-2C5D-4DAA-8B51-54351C542FF3}" presName="hierChild3" presStyleCnt="0"/>
      <dgm:spPr/>
    </dgm:pt>
    <dgm:pt modelId="{07EFE3E1-08AD-408B-852A-E0281D31A918}" type="pres">
      <dgm:prSet presAssocID="{73C5E156-E5B7-48E6-91FC-5BDA734E6680}" presName="bgShapesFlow" presStyleCnt="0"/>
      <dgm:spPr/>
    </dgm:pt>
  </dgm:ptLst>
  <dgm:cxnLst>
    <dgm:cxn modelId="{73F46904-A517-4D5C-8E5C-C0466C86B209}" type="presOf" srcId="{378B2EA3-13AC-42EA-A008-0DD26C4B10C5}" destId="{0EF0A23C-2E02-4603-8D02-9A8EAC62F168}" srcOrd="0" destOrd="0" presId="urn:microsoft.com/office/officeart/2005/8/layout/hierarchy6"/>
    <dgm:cxn modelId="{47F7FA23-2903-4E63-A2DA-5E14DFB956C6}" type="presOf" srcId="{DEB02BC5-79C8-4049-8A80-055DDB0E1B60}" destId="{70270CA9-42B0-494B-9595-1D96998997DA}" srcOrd="0" destOrd="0" presId="urn:microsoft.com/office/officeart/2005/8/layout/hierarchy6"/>
    <dgm:cxn modelId="{7891FD37-E435-47C8-832E-162ABFA48947}" type="presOf" srcId="{254952CE-2C5D-4DAA-8B51-54351C542FF3}" destId="{85FC4036-22AD-4DEE-83F6-DCE9CBABB06A}" srcOrd="0" destOrd="0" presId="urn:microsoft.com/office/officeart/2005/8/layout/hierarchy6"/>
    <dgm:cxn modelId="{C295075C-A165-4063-BE2E-849E1944CB26}" srcId="{73C5E156-E5B7-48E6-91FC-5BDA734E6680}" destId="{CB7D10A7-E43A-4CED-B251-F39E3E5309FE}" srcOrd="0" destOrd="0" parTransId="{3C91B126-9916-49AC-AA12-B62749D56774}" sibTransId="{88AFE221-6F93-4F03-B0C0-3346599EE25A}"/>
    <dgm:cxn modelId="{C4C6AC5E-F394-43F6-897F-03AE24FACE27}" srcId="{CB7D10A7-E43A-4CED-B251-F39E3E5309FE}" destId="{378B2EA3-13AC-42EA-A008-0DD26C4B10C5}" srcOrd="2" destOrd="0" parTransId="{DEB02BC5-79C8-4049-8A80-055DDB0E1B60}" sibTransId="{9F28801E-292C-4E55-8DB2-9CC470C5BA1C}"/>
    <dgm:cxn modelId="{06B0E560-9B31-4CBE-B15F-C85C2CF511B0}" type="presOf" srcId="{8A62652F-A0B0-48A1-AB6E-15499B51E6FF}" destId="{55196955-5ABC-4E6A-8792-278A6586076C}" srcOrd="0" destOrd="0" presId="urn:microsoft.com/office/officeart/2005/8/layout/hierarchy6"/>
    <dgm:cxn modelId="{0F976461-5D06-41C5-90BA-18EDFA5431E8}" type="presOf" srcId="{C5BAF88A-3CF1-4AE7-B2AD-75DEB6C6940E}" destId="{FB550B1E-D4F8-45D9-AEA6-F44C49438500}" srcOrd="0" destOrd="0" presId="urn:microsoft.com/office/officeart/2005/8/layout/hierarchy6"/>
    <dgm:cxn modelId="{6B47D942-3E7F-485F-AE4B-6CB34D54C71D}" srcId="{F03DE2EB-26C4-4D78-8FC8-09C9805B8463}" destId="{A794AABA-8F62-42DF-BE0F-A345DCDC031F}" srcOrd="2" destOrd="0" parTransId="{47BC4CC5-FC99-4220-8F20-3EE9C446B720}" sibTransId="{FB45A5D9-E87C-498E-9762-723AF30120C0}"/>
    <dgm:cxn modelId="{ED817249-530E-435A-9500-10C2A9D46C71}" type="presOf" srcId="{FA0F36CE-8AE4-45B9-8830-E971DF0DE3FD}" destId="{0611DAC9-4D4B-435D-870E-D014E6DD2038}" srcOrd="0" destOrd="0" presId="urn:microsoft.com/office/officeart/2005/8/layout/hierarchy6"/>
    <dgm:cxn modelId="{E0E0A04B-A424-420C-A728-D926A1929AAD}" type="presOf" srcId="{193320F0-1D38-4C1C-B55B-F55EBEAFC4FF}" destId="{9433CDCA-39EF-4ADA-87C4-ADEA95722932}" srcOrd="0" destOrd="0" presId="urn:microsoft.com/office/officeart/2005/8/layout/hierarchy6"/>
    <dgm:cxn modelId="{B786CB4C-B06F-47E5-B85F-E502FB04CCAA}" srcId="{FF93EAA2-09D6-4BB7-83CB-89C46915F14D}" destId="{1ED0C44F-A2E1-4D49-8FE8-7AE9B7FD99DD}" srcOrd="1" destOrd="0" parTransId="{193320F0-1D38-4C1C-B55B-F55EBEAFC4FF}" sibTransId="{4F35F7C5-EA47-4B33-BC91-25AAA7542AE4}"/>
    <dgm:cxn modelId="{ECD9264F-99EE-43BA-86F1-B84BF8255FCE}" srcId="{CB7D10A7-E43A-4CED-B251-F39E3E5309FE}" destId="{FF93EAA2-09D6-4BB7-83CB-89C46915F14D}" srcOrd="0" destOrd="0" parTransId="{6633B369-E1E7-4EFD-B8F1-E80AC5A0B708}" sibTransId="{1D66ECC2-BD93-452A-A265-3C4CD80DC9FA}"/>
    <dgm:cxn modelId="{2B168674-CD55-4000-8601-B03E63C0A92E}" srcId="{CB7D10A7-E43A-4CED-B251-F39E3E5309FE}" destId="{254952CE-2C5D-4DAA-8B51-54351C542FF3}" srcOrd="3" destOrd="0" parTransId="{1041F2CD-4433-4938-BC3B-043721B7AE10}" sibTransId="{06C7A5C9-F964-4EF1-8CB9-41F98F5CD971}"/>
    <dgm:cxn modelId="{1F2C8A57-AF73-4077-B37F-F353B6EAA2FD}" type="presOf" srcId="{1ED0C44F-A2E1-4D49-8FE8-7AE9B7FD99DD}" destId="{207ACDC7-8C6E-468E-BD09-9D011236B422}" srcOrd="0" destOrd="0" presId="urn:microsoft.com/office/officeart/2005/8/layout/hierarchy6"/>
    <dgm:cxn modelId="{AFC8A377-8B4C-4365-BA73-30B35C3A3AF6}" type="presOf" srcId="{FF93EAA2-09D6-4BB7-83CB-89C46915F14D}" destId="{C376DE22-8BB2-4F5E-9883-0B6FF621B426}" srcOrd="0" destOrd="0" presId="urn:microsoft.com/office/officeart/2005/8/layout/hierarchy6"/>
    <dgm:cxn modelId="{AC7C0081-AF41-42E4-9586-BAC0ABAD43D0}" type="presOf" srcId="{F03DE2EB-26C4-4D78-8FC8-09C9805B8463}" destId="{59F2A1EA-EDBB-4D37-B5D6-1CE9804B1B6A}" srcOrd="0" destOrd="0" presId="urn:microsoft.com/office/officeart/2005/8/layout/hierarchy6"/>
    <dgm:cxn modelId="{3DF71981-88DD-4581-85CB-AD4A6D3BC2A5}" type="presOf" srcId="{47BC4CC5-FC99-4220-8F20-3EE9C446B720}" destId="{BCE6A996-6B9F-40D5-99D2-0E841C65B385}" srcOrd="0" destOrd="0" presId="urn:microsoft.com/office/officeart/2005/8/layout/hierarchy6"/>
    <dgm:cxn modelId="{EFC59D8D-1995-490F-B9C9-118B56945C1E}" type="presOf" srcId="{DB4DBF97-E135-4DE3-9177-575B888EC657}" destId="{B7B3B88E-C0BC-4AB2-8921-CD7758DC1227}" srcOrd="0" destOrd="0" presId="urn:microsoft.com/office/officeart/2005/8/layout/hierarchy6"/>
    <dgm:cxn modelId="{95408595-47B1-4F7B-B5D6-5EC8B510D6CF}" srcId="{FF93EAA2-09D6-4BB7-83CB-89C46915F14D}" destId="{F03DE2EB-26C4-4D78-8FC8-09C9805B8463}" srcOrd="0" destOrd="0" parTransId="{5D193D86-FE78-44DC-BD22-222D3E76891F}" sibTransId="{0697D90B-BC6D-4B8C-8FD8-71E72C9BFCDB}"/>
    <dgm:cxn modelId="{3E20E897-370D-4948-9B02-CA2DCA2AE1A2}" type="presOf" srcId="{5D193D86-FE78-44DC-BD22-222D3E76891F}" destId="{2B52289E-91C3-4F44-929F-26DD387D1514}" srcOrd="0" destOrd="0" presId="urn:microsoft.com/office/officeart/2005/8/layout/hierarchy6"/>
    <dgm:cxn modelId="{80541E98-055F-435F-9177-C4CABC15491F}" srcId="{CB7D10A7-E43A-4CED-B251-F39E3E5309FE}" destId="{25580CAE-2853-4703-B2BE-942BCE87C810}" srcOrd="1" destOrd="0" parTransId="{6746C133-13DB-4CD5-B772-A858B280D70E}" sibTransId="{F2BA37B4-7A04-49F7-B42C-7793AF06E12A}"/>
    <dgm:cxn modelId="{F68DDAA0-AC15-4D66-BD88-39A051B0E9A6}" srcId="{F03DE2EB-26C4-4D78-8FC8-09C9805B8463}" destId="{C5BAF88A-3CF1-4AE7-B2AD-75DEB6C6940E}" srcOrd="1" destOrd="0" parTransId="{BC9872CC-E485-4185-A893-D1B4FA74397B}" sibTransId="{BB60A5F7-F071-4E60-93C3-0FE6DA0399ED}"/>
    <dgm:cxn modelId="{7C22E1A2-31F6-4071-8FB8-9D193851D1D4}" type="presOf" srcId="{73C5E156-E5B7-48E6-91FC-5BDA734E6680}" destId="{C8F0F374-DB37-4DA0-B889-8C18AA491E13}" srcOrd="0" destOrd="0" presId="urn:microsoft.com/office/officeart/2005/8/layout/hierarchy6"/>
    <dgm:cxn modelId="{7A3C7AAB-2185-43CA-93D4-A2BFFB4E6F02}" type="presOf" srcId="{BC9872CC-E485-4185-A893-D1B4FA74397B}" destId="{BDCDACC8-194E-4400-8598-4115F001FBAE}" srcOrd="0" destOrd="0" presId="urn:microsoft.com/office/officeart/2005/8/layout/hierarchy6"/>
    <dgm:cxn modelId="{B8FAEFB1-7701-48CE-A88B-5905244CB727}" type="presOf" srcId="{6633B369-E1E7-4EFD-B8F1-E80AC5A0B708}" destId="{6101E455-6051-4E2C-B68B-1030DC914FC6}" srcOrd="0" destOrd="0" presId="urn:microsoft.com/office/officeart/2005/8/layout/hierarchy6"/>
    <dgm:cxn modelId="{CE1755B6-1FB6-4603-B575-859E424EC821}" type="presOf" srcId="{A794AABA-8F62-42DF-BE0F-A345DCDC031F}" destId="{450B9D5D-B427-4CC7-A2AE-76A016577E17}" srcOrd="0" destOrd="0" presId="urn:microsoft.com/office/officeart/2005/8/layout/hierarchy6"/>
    <dgm:cxn modelId="{E382B9BE-21DD-4D41-9186-FECFA01D1DAB}" type="presOf" srcId="{25580CAE-2853-4703-B2BE-942BCE87C810}" destId="{D3442736-FD17-4E2A-932F-3C73B0B1D26D}" srcOrd="0" destOrd="0" presId="urn:microsoft.com/office/officeart/2005/8/layout/hierarchy6"/>
    <dgm:cxn modelId="{C58165BF-E924-4BD2-B294-EC803A838089}" srcId="{1ED0C44F-A2E1-4D49-8FE8-7AE9B7FD99DD}" destId="{FA0F36CE-8AE4-45B9-8830-E971DF0DE3FD}" srcOrd="0" destOrd="0" parTransId="{890CA17A-EA75-4FAB-8AC0-8C0033CA294D}" sibTransId="{A021946B-6E22-46F0-AB2C-C0B4AE8E4A65}"/>
    <dgm:cxn modelId="{49BD94C0-EE32-497B-A187-3212641116CE}" type="presOf" srcId="{6746C133-13DB-4CD5-B772-A858B280D70E}" destId="{4AB8BF22-6F84-4E18-98A3-53E7DCEE7236}" srcOrd="0" destOrd="0" presId="urn:microsoft.com/office/officeart/2005/8/layout/hierarchy6"/>
    <dgm:cxn modelId="{264DB7D1-94F9-4168-8F8B-BF53AD224CCB}" type="presOf" srcId="{CB7D10A7-E43A-4CED-B251-F39E3E5309FE}" destId="{938A5FF2-7A0A-4D78-9405-DAD102422EAB}" srcOrd="0" destOrd="0" presId="urn:microsoft.com/office/officeart/2005/8/layout/hierarchy6"/>
    <dgm:cxn modelId="{1E9E8AD5-0103-4F2F-BF79-F97D6AB78463}" type="presOf" srcId="{890CA17A-EA75-4FAB-8AC0-8C0033CA294D}" destId="{70CFDBCA-0E86-4B14-8BD6-EA5567FE1293}" srcOrd="0" destOrd="0" presId="urn:microsoft.com/office/officeart/2005/8/layout/hierarchy6"/>
    <dgm:cxn modelId="{B66DA5DF-A556-403D-9B1D-57FE46905B82}" type="presOf" srcId="{1041F2CD-4433-4938-BC3B-043721B7AE10}" destId="{F15F3483-D04F-4758-984A-5A4BE6B10BC0}" srcOrd="0" destOrd="0" presId="urn:microsoft.com/office/officeart/2005/8/layout/hierarchy6"/>
    <dgm:cxn modelId="{C3540BEB-D8C8-4320-8CB0-98E7D556A05B}" srcId="{F03DE2EB-26C4-4D78-8FC8-09C9805B8463}" destId="{8A62652F-A0B0-48A1-AB6E-15499B51E6FF}" srcOrd="0" destOrd="0" parTransId="{DB4DBF97-E135-4DE3-9177-575B888EC657}" sibTransId="{00F56CF1-9815-47AE-B152-18E6E7E57556}"/>
    <dgm:cxn modelId="{93FC6764-43B7-463B-ADEF-EAC0C4D5DEA8}" type="presParOf" srcId="{C8F0F374-DB37-4DA0-B889-8C18AA491E13}" destId="{66160F73-5921-45F2-966C-76DEB670B3E7}" srcOrd="0" destOrd="0" presId="urn:microsoft.com/office/officeart/2005/8/layout/hierarchy6"/>
    <dgm:cxn modelId="{86B54D87-CBC8-417D-AB10-DE181B3BDBBB}" type="presParOf" srcId="{66160F73-5921-45F2-966C-76DEB670B3E7}" destId="{65069A24-0E9D-4060-A726-54C7617F0E35}" srcOrd="0" destOrd="0" presId="urn:microsoft.com/office/officeart/2005/8/layout/hierarchy6"/>
    <dgm:cxn modelId="{424C216B-0D18-467C-9D28-A14AE6E71747}" type="presParOf" srcId="{65069A24-0E9D-4060-A726-54C7617F0E35}" destId="{049CF908-9007-4AF0-977B-E9F7D7827AE6}" srcOrd="0" destOrd="0" presId="urn:microsoft.com/office/officeart/2005/8/layout/hierarchy6"/>
    <dgm:cxn modelId="{7B63BFC2-5F10-4D79-94CE-7B9A25F07EAA}" type="presParOf" srcId="{049CF908-9007-4AF0-977B-E9F7D7827AE6}" destId="{938A5FF2-7A0A-4D78-9405-DAD102422EAB}" srcOrd="0" destOrd="0" presId="urn:microsoft.com/office/officeart/2005/8/layout/hierarchy6"/>
    <dgm:cxn modelId="{FC4C40F3-FEFA-4862-A5D4-8C6BF273DDDC}" type="presParOf" srcId="{049CF908-9007-4AF0-977B-E9F7D7827AE6}" destId="{3505B151-483C-48D5-BF85-9624F5CEB4C0}" srcOrd="1" destOrd="0" presId="urn:microsoft.com/office/officeart/2005/8/layout/hierarchy6"/>
    <dgm:cxn modelId="{19DAD76F-7920-454D-8C1F-09365AED8000}" type="presParOf" srcId="{3505B151-483C-48D5-BF85-9624F5CEB4C0}" destId="{6101E455-6051-4E2C-B68B-1030DC914FC6}" srcOrd="0" destOrd="0" presId="urn:microsoft.com/office/officeart/2005/8/layout/hierarchy6"/>
    <dgm:cxn modelId="{4F6E0D7A-A105-4A10-9D73-A47BC17046D9}" type="presParOf" srcId="{3505B151-483C-48D5-BF85-9624F5CEB4C0}" destId="{5EA798FE-0E30-49E2-BDBA-50106C0B5C8B}" srcOrd="1" destOrd="0" presId="urn:microsoft.com/office/officeart/2005/8/layout/hierarchy6"/>
    <dgm:cxn modelId="{2879BE16-DDA0-4FC9-9505-13BF8C99BA8D}" type="presParOf" srcId="{5EA798FE-0E30-49E2-BDBA-50106C0B5C8B}" destId="{C376DE22-8BB2-4F5E-9883-0B6FF621B426}" srcOrd="0" destOrd="0" presId="urn:microsoft.com/office/officeart/2005/8/layout/hierarchy6"/>
    <dgm:cxn modelId="{EA810A53-6DFE-411E-A5C5-F9809DA5D9F9}" type="presParOf" srcId="{5EA798FE-0E30-49E2-BDBA-50106C0B5C8B}" destId="{212D9C1B-1824-465E-AA12-017FF9176697}" srcOrd="1" destOrd="0" presId="urn:microsoft.com/office/officeart/2005/8/layout/hierarchy6"/>
    <dgm:cxn modelId="{5F647F18-D455-417E-AA4C-0A60F43EA80A}" type="presParOf" srcId="{212D9C1B-1824-465E-AA12-017FF9176697}" destId="{2B52289E-91C3-4F44-929F-26DD387D1514}" srcOrd="0" destOrd="0" presId="urn:microsoft.com/office/officeart/2005/8/layout/hierarchy6"/>
    <dgm:cxn modelId="{B18DA622-FFED-4CB5-820D-BADBC4CA0581}" type="presParOf" srcId="{212D9C1B-1824-465E-AA12-017FF9176697}" destId="{0E62C306-0EC1-41C0-8605-3CCE991E9E2E}" srcOrd="1" destOrd="0" presId="urn:microsoft.com/office/officeart/2005/8/layout/hierarchy6"/>
    <dgm:cxn modelId="{4312620A-BB2B-45F9-AA20-701780D1E4EF}" type="presParOf" srcId="{0E62C306-0EC1-41C0-8605-3CCE991E9E2E}" destId="{59F2A1EA-EDBB-4D37-B5D6-1CE9804B1B6A}" srcOrd="0" destOrd="0" presId="urn:microsoft.com/office/officeart/2005/8/layout/hierarchy6"/>
    <dgm:cxn modelId="{B320DBBB-5261-43B5-ADD7-9E468DEB06DA}" type="presParOf" srcId="{0E62C306-0EC1-41C0-8605-3CCE991E9E2E}" destId="{1D2E4FAD-7151-40D3-A772-3A3BBB78841F}" srcOrd="1" destOrd="0" presId="urn:microsoft.com/office/officeart/2005/8/layout/hierarchy6"/>
    <dgm:cxn modelId="{86E9B72B-E656-4BA4-9EF7-1505F93FF29E}" type="presParOf" srcId="{1D2E4FAD-7151-40D3-A772-3A3BBB78841F}" destId="{B7B3B88E-C0BC-4AB2-8921-CD7758DC1227}" srcOrd="0" destOrd="0" presId="urn:microsoft.com/office/officeart/2005/8/layout/hierarchy6"/>
    <dgm:cxn modelId="{E78F6515-EAA4-4CA3-A5B4-B7EB5B7D62F7}" type="presParOf" srcId="{1D2E4FAD-7151-40D3-A772-3A3BBB78841F}" destId="{4723FEBF-8B4F-48E7-9BC8-B60B2BF23189}" srcOrd="1" destOrd="0" presId="urn:microsoft.com/office/officeart/2005/8/layout/hierarchy6"/>
    <dgm:cxn modelId="{97C25860-A6C5-445A-A7ED-4DA565C086DF}" type="presParOf" srcId="{4723FEBF-8B4F-48E7-9BC8-B60B2BF23189}" destId="{55196955-5ABC-4E6A-8792-278A6586076C}" srcOrd="0" destOrd="0" presId="urn:microsoft.com/office/officeart/2005/8/layout/hierarchy6"/>
    <dgm:cxn modelId="{FB92C16E-985A-4D41-B05C-6E89E5472509}" type="presParOf" srcId="{4723FEBF-8B4F-48E7-9BC8-B60B2BF23189}" destId="{E72CCDE6-4945-4AE4-A5D1-C2FD2A29F2B9}" srcOrd="1" destOrd="0" presId="urn:microsoft.com/office/officeart/2005/8/layout/hierarchy6"/>
    <dgm:cxn modelId="{90F25FF0-8E37-46B8-A77C-C97B7AC69A69}" type="presParOf" srcId="{1D2E4FAD-7151-40D3-A772-3A3BBB78841F}" destId="{BDCDACC8-194E-4400-8598-4115F001FBAE}" srcOrd="2" destOrd="0" presId="urn:microsoft.com/office/officeart/2005/8/layout/hierarchy6"/>
    <dgm:cxn modelId="{D17ACF09-828D-4B2D-9748-16B6E8D84CAB}" type="presParOf" srcId="{1D2E4FAD-7151-40D3-A772-3A3BBB78841F}" destId="{649129C2-468A-41F0-AAE3-22BF0E16A974}" srcOrd="3" destOrd="0" presId="urn:microsoft.com/office/officeart/2005/8/layout/hierarchy6"/>
    <dgm:cxn modelId="{5FCA83BF-4899-4ADD-9330-BC657D3C8D63}" type="presParOf" srcId="{649129C2-468A-41F0-AAE3-22BF0E16A974}" destId="{FB550B1E-D4F8-45D9-AEA6-F44C49438500}" srcOrd="0" destOrd="0" presId="urn:microsoft.com/office/officeart/2005/8/layout/hierarchy6"/>
    <dgm:cxn modelId="{6281D943-017E-4586-BCD8-F719D44873B1}" type="presParOf" srcId="{649129C2-468A-41F0-AAE3-22BF0E16A974}" destId="{AEACA0E8-ABB4-433E-81DF-FE68AAE2C68A}" srcOrd="1" destOrd="0" presId="urn:microsoft.com/office/officeart/2005/8/layout/hierarchy6"/>
    <dgm:cxn modelId="{6F4199D3-31FA-4DE3-A62D-274F6F8A38C8}" type="presParOf" srcId="{1D2E4FAD-7151-40D3-A772-3A3BBB78841F}" destId="{BCE6A996-6B9F-40D5-99D2-0E841C65B385}" srcOrd="4" destOrd="0" presId="urn:microsoft.com/office/officeart/2005/8/layout/hierarchy6"/>
    <dgm:cxn modelId="{F9574ECB-37EC-42C6-981C-5E0BA9F4AD0A}" type="presParOf" srcId="{1D2E4FAD-7151-40D3-A772-3A3BBB78841F}" destId="{529C2AF0-9EDF-4FA9-B48E-B8801CEFD1C2}" srcOrd="5" destOrd="0" presId="urn:microsoft.com/office/officeart/2005/8/layout/hierarchy6"/>
    <dgm:cxn modelId="{D2D42B98-0E92-4D38-A69C-DF77DDAFE639}" type="presParOf" srcId="{529C2AF0-9EDF-4FA9-B48E-B8801CEFD1C2}" destId="{450B9D5D-B427-4CC7-A2AE-76A016577E17}" srcOrd="0" destOrd="0" presId="urn:microsoft.com/office/officeart/2005/8/layout/hierarchy6"/>
    <dgm:cxn modelId="{0AA6FF6B-F1E5-4A99-9099-09A343A59A82}" type="presParOf" srcId="{529C2AF0-9EDF-4FA9-B48E-B8801CEFD1C2}" destId="{79EB8E66-B971-4239-B44F-E13AF5C2219B}" srcOrd="1" destOrd="0" presId="urn:microsoft.com/office/officeart/2005/8/layout/hierarchy6"/>
    <dgm:cxn modelId="{EE9C63A5-36CB-4148-995E-7F2301207FF3}" type="presParOf" srcId="{212D9C1B-1824-465E-AA12-017FF9176697}" destId="{9433CDCA-39EF-4ADA-87C4-ADEA95722932}" srcOrd="2" destOrd="0" presId="urn:microsoft.com/office/officeart/2005/8/layout/hierarchy6"/>
    <dgm:cxn modelId="{54EC2AC0-93E9-4396-93BD-B19DA656248B}" type="presParOf" srcId="{212D9C1B-1824-465E-AA12-017FF9176697}" destId="{CCEC9E9A-B0E6-4AA1-A221-53A3683CF68A}" srcOrd="3" destOrd="0" presId="urn:microsoft.com/office/officeart/2005/8/layout/hierarchy6"/>
    <dgm:cxn modelId="{BEE17C64-8DBE-4469-A7C7-D58096B19AD1}" type="presParOf" srcId="{CCEC9E9A-B0E6-4AA1-A221-53A3683CF68A}" destId="{207ACDC7-8C6E-468E-BD09-9D011236B422}" srcOrd="0" destOrd="0" presId="urn:microsoft.com/office/officeart/2005/8/layout/hierarchy6"/>
    <dgm:cxn modelId="{838644C4-0734-42D1-9133-78A214038544}" type="presParOf" srcId="{CCEC9E9A-B0E6-4AA1-A221-53A3683CF68A}" destId="{CCA28B31-6BF1-426A-BD03-16A158FA2436}" srcOrd="1" destOrd="0" presId="urn:microsoft.com/office/officeart/2005/8/layout/hierarchy6"/>
    <dgm:cxn modelId="{563F597F-E82F-4D84-885F-1946D68A8539}" type="presParOf" srcId="{CCA28B31-6BF1-426A-BD03-16A158FA2436}" destId="{70CFDBCA-0E86-4B14-8BD6-EA5567FE1293}" srcOrd="0" destOrd="0" presId="urn:microsoft.com/office/officeart/2005/8/layout/hierarchy6"/>
    <dgm:cxn modelId="{BCA5A3C8-54AB-4B71-B7AD-CB22EE7BDC20}" type="presParOf" srcId="{CCA28B31-6BF1-426A-BD03-16A158FA2436}" destId="{DA056126-A47B-4C71-BB21-029BF0A1D899}" srcOrd="1" destOrd="0" presId="urn:microsoft.com/office/officeart/2005/8/layout/hierarchy6"/>
    <dgm:cxn modelId="{CEBEDA47-A882-4788-BACE-C827B52916E9}" type="presParOf" srcId="{DA056126-A47B-4C71-BB21-029BF0A1D899}" destId="{0611DAC9-4D4B-435D-870E-D014E6DD2038}" srcOrd="0" destOrd="0" presId="urn:microsoft.com/office/officeart/2005/8/layout/hierarchy6"/>
    <dgm:cxn modelId="{6A057107-ADB5-47C1-B552-9EEFA45D9427}" type="presParOf" srcId="{DA056126-A47B-4C71-BB21-029BF0A1D899}" destId="{C30B4AD3-827C-49A5-BB8B-7B0BF89B5038}" srcOrd="1" destOrd="0" presId="urn:microsoft.com/office/officeart/2005/8/layout/hierarchy6"/>
    <dgm:cxn modelId="{BBD7A04D-365C-4CE8-9AA6-9789201724C3}" type="presParOf" srcId="{3505B151-483C-48D5-BF85-9624F5CEB4C0}" destId="{4AB8BF22-6F84-4E18-98A3-53E7DCEE7236}" srcOrd="2" destOrd="0" presId="urn:microsoft.com/office/officeart/2005/8/layout/hierarchy6"/>
    <dgm:cxn modelId="{A18D2D9D-534F-4666-8976-C24BEE782B61}" type="presParOf" srcId="{3505B151-483C-48D5-BF85-9624F5CEB4C0}" destId="{EE3E8551-137D-4055-9C19-A628DC1A1E4E}" srcOrd="3" destOrd="0" presId="urn:microsoft.com/office/officeart/2005/8/layout/hierarchy6"/>
    <dgm:cxn modelId="{D80AB0BB-934D-4CA2-85A6-AF0E9EE6CCAF}" type="presParOf" srcId="{EE3E8551-137D-4055-9C19-A628DC1A1E4E}" destId="{D3442736-FD17-4E2A-932F-3C73B0B1D26D}" srcOrd="0" destOrd="0" presId="urn:microsoft.com/office/officeart/2005/8/layout/hierarchy6"/>
    <dgm:cxn modelId="{9B090538-8A3C-4C46-A5B0-3E572B03500D}" type="presParOf" srcId="{EE3E8551-137D-4055-9C19-A628DC1A1E4E}" destId="{29059222-CD1D-4EEE-9C86-CEBAE291C834}" srcOrd="1" destOrd="0" presId="urn:microsoft.com/office/officeart/2005/8/layout/hierarchy6"/>
    <dgm:cxn modelId="{6D96E376-6DC2-4EE1-858F-64C55896D323}" type="presParOf" srcId="{3505B151-483C-48D5-BF85-9624F5CEB4C0}" destId="{70270CA9-42B0-494B-9595-1D96998997DA}" srcOrd="4" destOrd="0" presId="urn:microsoft.com/office/officeart/2005/8/layout/hierarchy6"/>
    <dgm:cxn modelId="{3D3799DB-9033-44C4-B8E1-BBE69E680A36}" type="presParOf" srcId="{3505B151-483C-48D5-BF85-9624F5CEB4C0}" destId="{257511FC-E9A2-4581-A42D-92B3A195253C}" srcOrd="5" destOrd="0" presId="urn:microsoft.com/office/officeart/2005/8/layout/hierarchy6"/>
    <dgm:cxn modelId="{06029B8A-B6BD-4B09-A9FA-64C8BE58D801}" type="presParOf" srcId="{257511FC-E9A2-4581-A42D-92B3A195253C}" destId="{0EF0A23C-2E02-4603-8D02-9A8EAC62F168}" srcOrd="0" destOrd="0" presId="urn:microsoft.com/office/officeart/2005/8/layout/hierarchy6"/>
    <dgm:cxn modelId="{4A87BF16-0EAE-4881-B6B3-8A970C7A66A9}" type="presParOf" srcId="{257511FC-E9A2-4581-A42D-92B3A195253C}" destId="{859E91E5-8BA8-46F6-AFEE-61223F76CDAC}" srcOrd="1" destOrd="0" presId="urn:microsoft.com/office/officeart/2005/8/layout/hierarchy6"/>
    <dgm:cxn modelId="{2834BD8C-71C5-43B2-90D5-24E1020F518A}" type="presParOf" srcId="{3505B151-483C-48D5-BF85-9624F5CEB4C0}" destId="{F15F3483-D04F-4758-984A-5A4BE6B10BC0}" srcOrd="6" destOrd="0" presId="urn:microsoft.com/office/officeart/2005/8/layout/hierarchy6"/>
    <dgm:cxn modelId="{3249E5A7-807D-4471-BEF4-A4D4C5AB1C3F}" type="presParOf" srcId="{3505B151-483C-48D5-BF85-9624F5CEB4C0}" destId="{899AB5CC-5DEA-4E80-A54D-12E081626278}" srcOrd="7" destOrd="0" presId="urn:microsoft.com/office/officeart/2005/8/layout/hierarchy6"/>
    <dgm:cxn modelId="{54111204-B54E-4DED-BD0A-E85FBD6B79AC}" type="presParOf" srcId="{899AB5CC-5DEA-4E80-A54D-12E081626278}" destId="{85FC4036-22AD-4DEE-83F6-DCE9CBABB06A}" srcOrd="0" destOrd="0" presId="urn:microsoft.com/office/officeart/2005/8/layout/hierarchy6"/>
    <dgm:cxn modelId="{7CA1C624-5C85-4877-9216-A376F9E5E778}" type="presParOf" srcId="{899AB5CC-5DEA-4E80-A54D-12E081626278}" destId="{8C53DB11-171D-4F58-B8E6-DEA333680C33}" srcOrd="1" destOrd="0" presId="urn:microsoft.com/office/officeart/2005/8/layout/hierarchy6"/>
    <dgm:cxn modelId="{49608E15-CF5E-4624-A8D1-685F0B6B717E}" type="presParOf" srcId="{C8F0F374-DB37-4DA0-B889-8C18AA491E13}" destId="{07EFE3E1-08AD-408B-852A-E0281D31A9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C5E156-E5B7-48E6-91FC-5BDA734E6680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D10A7-E43A-4CED-B251-F39E3E5309FE}">
      <dgm:prSet phldrT="[Text]"/>
      <dgm:spPr>
        <a:solidFill>
          <a:srgbClr val="697688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F1TENTH Chassis</a:t>
          </a:r>
        </a:p>
      </dgm:t>
    </dgm:pt>
    <dgm:pt modelId="{3C91B126-9916-49AC-AA12-B62749D56774}" type="parTrans" cxnId="{C295075C-A165-4063-BE2E-849E1944CB26}">
      <dgm:prSet/>
      <dgm:spPr/>
      <dgm:t>
        <a:bodyPr/>
        <a:lstStyle/>
        <a:p>
          <a:endParaRPr lang="en-US"/>
        </a:p>
      </dgm:t>
    </dgm:pt>
    <dgm:pt modelId="{88AFE221-6F93-4F03-B0C0-3346599EE25A}" type="sibTrans" cxnId="{C295075C-A165-4063-BE2E-849E1944CB26}">
      <dgm:prSet/>
      <dgm:spPr/>
      <dgm:t>
        <a:bodyPr/>
        <a:lstStyle/>
        <a:p>
          <a:endParaRPr lang="en-US"/>
        </a:p>
      </dgm:t>
    </dgm:pt>
    <dgm:pt modelId="{FF93EAA2-09D6-4BB7-83CB-89C46915F14D}">
      <dgm:prSet phldrT="[Text]"/>
      <dgm:spPr>
        <a:solidFill>
          <a:srgbClr val="F5B98F"/>
        </a:solidFill>
        <a:ln w="28575">
          <a:noFill/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Movement</a:t>
          </a:r>
        </a:p>
      </dgm:t>
    </dgm:pt>
    <dgm:pt modelId="{6633B369-E1E7-4EFD-B8F1-E80AC5A0B708}" type="parTrans" cxnId="{ECD9264F-99EE-43BA-86F1-B84BF8255FCE}">
      <dgm:prSet/>
      <dgm:spPr>
        <a:solidFill>
          <a:srgbClr val="F3AD8B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1D66ECC2-BD93-452A-A265-3C4CD80DC9FA}" type="sibTrans" cxnId="{ECD9264F-99EE-43BA-86F1-B84BF8255FCE}">
      <dgm:prSet/>
      <dgm:spPr/>
      <dgm:t>
        <a:bodyPr/>
        <a:lstStyle/>
        <a:p>
          <a:endParaRPr lang="en-US"/>
        </a:p>
      </dgm:t>
    </dgm:pt>
    <dgm:pt modelId="{25580CAE-2853-4703-B2BE-942BCE87C810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Structure</a:t>
          </a:r>
        </a:p>
      </dgm:t>
    </dgm:pt>
    <dgm:pt modelId="{6746C133-13DB-4CD5-B772-A858B280D70E}" type="parTrans" cxnId="{80541E98-055F-435F-9177-C4CABC15491F}">
      <dgm:prSet/>
      <dgm:spPr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2BA37B4-7A04-49F7-B42C-7793AF06E12A}" type="sibTrans" cxnId="{80541E98-055F-435F-9177-C4CABC15491F}">
      <dgm:prSet/>
      <dgm:spPr/>
      <dgm:t>
        <a:bodyPr/>
        <a:lstStyle/>
        <a:p>
          <a:endParaRPr lang="en-US"/>
        </a:p>
      </dgm:t>
    </dgm:pt>
    <dgm:pt modelId="{378B2EA3-13AC-42EA-A008-0DD26C4B10C5}">
      <dgm:prSet phldrT="[Text]"/>
      <dgm:spPr>
        <a:solidFill>
          <a:srgbClr val="658E49"/>
        </a:solidFill>
        <a:ln w="28575">
          <a:noFill/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Utilization</a:t>
          </a:r>
        </a:p>
      </dgm:t>
    </dgm:pt>
    <dgm:pt modelId="{DEB02BC5-79C8-4049-8A80-055DDB0E1B60}" type="parTrans" cxnId="{C4C6AC5E-F394-43F6-897F-03AE24FACE27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9F28801E-292C-4E55-8DB2-9CC470C5BA1C}" type="sibTrans" cxnId="{C4C6AC5E-F394-43F6-897F-03AE24FACE27}">
      <dgm:prSet/>
      <dgm:spPr/>
      <dgm:t>
        <a:bodyPr/>
        <a:lstStyle/>
        <a:p>
          <a:endParaRPr lang="en-US"/>
        </a:p>
      </dgm:t>
    </dgm:pt>
    <dgm:pt modelId="{254952CE-2C5D-4DAA-8B51-54351C542FF3}">
      <dgm:prSet phldrT="[Text]"/>
      <dgm:spPr>
        <a:solidFill>
          <a:srgbClr val="FFC619"/>
        </a:solidFill>
        <a:ln w="28575">
          <a:noFill/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Protection</a:t>
          </a:r>
        </a:p>
      </dgm:t>
    </dgm:pt>
    <dgm:pt modelId="{1041F2CD-4433-4938-BC3B-043721B7AE10}" type="parTrans" cxnId="{2B168674-CD55-4000-8601-B03E63C0A92E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6C7A5C9-F964-4EF1-8CB9-41F98F5CD971}" type="sibTrans" cxnId="{2B168674-CD55-4000-8601-B03E63C0A92E}">
      <dgm:prSet/>
      <dgm:spPr/>
      <dgm:t>
        <a:bodyPr/>
        <a:lstStyle/>
        <a:p>
          <a:endParaRPr lang="en-US"/>
        </a:p>
      </dgm:t>
    </dgm:pt>
    <dgm:pt modelId="{22805CDA-D3EF-43C4-BA8E-500C7777FD32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Compact</a:t>
          </a:r>
        </a:p>
      </dgm:t>
    </dgm:pt>
    <dgm:pt modelId="{CEA4CDFD-5C7D-4EEE-80C9-7AE1280147C1}" type="parTrans" cxnId="{6A46D1E3-5258-4885-8FBA-B541A1244E26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34D896D8-FA7A-4378-B224-7B0F7B71CDD4}" type="sibTrans" cxnId="{6A46D1E3-5258-4885-8FBA-B541A1244E26}">
      <dgm:prSet/>
      <dgm:spPr/>
      <dgm:t>
        <a:bodyPr/>
        <a:lstStyle/>
        <a:p>
          <a:endParaRPr lang="en-US"/>
        </a:p>
      </dgm:t>
    </dgm:pt>
    <dgm:pt modelId="{161C95F2-F7AA-4C43-81D8-9AF4E5235F82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Aerodynamic</a:t>
          </a:r>
        </a:p>
      </dgm:t>
    </dgm:pt>
    <dgm:pt modelId="{607715B9-0687-452D-AD1F-B478AAD7AB4A}" type="parTrans" cxnId="{43F5C734-DC32-4252-A467-BC9057117FB5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420C92D2-1755-4C32-A85A-477AF48E1114}" type="sibTrans" cxnId="{43F5C734-DC32-4252-A467-BC9057117FB5}">
      <dgm:prSet/>
      <dgm:spPr/>
      <dgm:t>
        <a:bodyPr/>
        <a:lstStyle/>
        <a:p>
          <a:endParaRPr lang="en-US"/>
        </a:p>
      </dgm:t>
    </dgm:pt>
    <dgm:pt modelId="{F64F5F73-9D4A-4DCB-B6C5-CE73F6B205FC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Material</a:t>
          </a:r>
        </a:p>
      </dgm:t>
    </dgm:pt>
    <dgm:pt modelId="{F147ED44-823F-4AB0-BCBB-AADAA105F6AC}" type="parTrans" cxnId="{F8B262CF-B94D-4E98-BF3D-700434C33D5E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239917D9-D332-46A0-A4BA-FEC40AE425ED}" type="sibTrans" cxnId="{F8B262CF-B94D-4E98-BF3D-700434C33D5E}">
      <dgm:prSet/>
      <dgm:spPr/>
      <dgm:t>
        <a:bodyPr/>
        <a:lstStyle/>
        <a:p>
          <a:endParaRPr lang="en-US"/>
        </a:p>
      </dgm:t>
    </dgm:pt>
    <dgm:pt modelId="{7DECE51B-AAC8-43C2-803F-354CC1428D34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Vibration</a:t>
          </a:r>
        </a:p>
      </dgm:t>
    </dgm:pt>
    <dgm:pt modelId="{E940ED02-9B7A-48D5-A461-607650B76D0D}" type="parTrans" cxnId="{384CE917-3B65-40D3-8CE2-5B61C9FB269C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5A240520-C18B-41A1-BCD2-B76E91F444BC}" type="sibTrans" cxnId="{384CE917-3B65-40D3-8CE2-5B61C9FB269C}">
      <dgm:prSet/>
      <dgm:spPr/>
      <dgm:t>
        <a:bodyPr/>
        <a:lstStyle/>
        <a:p>
          <a:endParaRPr lang="en-US"/>
        </a:p>
      </dgm:t>
    </dgm:pt>
    <dgm:pt modelId="{FEBA1149-6EFC-416C-A446-DDCB895EA74C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Fixed</a:t>
          </a:r>
        </a:p>
      </dgm:t>
    </dgm:pt>
    <dgm:pt modelId="{5DE70CA3-E241-4D4E-8918-2166795D73E6}" type="parTrans" cxnId="{80C46C12-B7CE-4D22-AC3A-456C6B658436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C182277-738E-49AD-9B75-1F4A26D2D7A3}" type="sibTrans" cxnId="{80C46C12-B7CE-4D22-AC3A-456C6B658436}">
      <dgm:prSet/>
      <dgm:spPr/>
      <dgm:t>
        <a:bodyPr/>
        <a:lstStyle/>
        <a:p>
          <a:endParaRPr lang="en-US"/>
        </a:p>
      </dgm:t>
    </dgm:pt>
    <dgm:pt modelId="{34DBF6B9-550C-418D-8B70-822CA30F13D0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i="0" dirty="0">
              <a:solidFill>
                <a:schemeClr val="tx1"/>
              </a:solidFill>
            </a:rPr>
            <a:t>Conceals Secondary Components</a:t>
          </a:r>
        </a:p>
      </dgm:t>
    </dgm:pt>
    <dgm:pt modelId="{A3902CA1-DE85-485D-B8D2-A47089F8767B}" type="parTrans" cxnId="{ABD2907E-5E75-44FC-9D0A-7DEE70E8B69F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B57A4ACC-F837-45D9-AF69-CDE4DEA027C1}" type="sibTrans" cxnId="{ABD2907E-5E75-44FC-9D0A-7DEE70E8B69F}">
      <dgm:prSet/>
      <dgm:spPr/>
      <dgm:t>
        <a:bodyPr/>
        <a:lstStyle/>
        <a:p>
          <a:endParaRPr lang="en-US"/>
        </a:p>
      </dgm:t>
    </dgm:pt>
    <dgm:pt modelId="{DF4B9BAE-C723-4D7B-B40D-231DB92550A8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i="0" dirty="0">
              <a:solidFill>
                <a:schemeClr val="tx1"/>
              </a:solidFill>
            </a:rPr>
            <a:t>Contains Cables</a:t>
          </a:r>
        </a:p>
      </dgm:t>
    </dgm:pt>
    <dgm:pt modelId="{BEB8D1C9-6616-4D83-B2B3-6C5E5D46A672}" type="parTrans" cxnId="{E2AA6AAF-73EB-4E68-AC03-ADA34E47F233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1D999788-B993-457F-B12C-76BDD03E2A44}" type="sibTrans" cxnId="{E2AA6AAF-73EB-4E68-AC03-ADA34E47F233}">
      <dgm:prSet/>
      <dgm:spPr/>
      <dgm:t>
        <a:bodyPr/>
        <a:lstStyle/>
        <a:p>
          <a:endParaRPr lang="en-US"/>
        </a:p>
      </dgm:t>
    </dgm:pt>
    <dgm:pt modelId="{4BD36AB9-CF8A-41FA-9BDA-21EFE605078B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Influences Fluid about Body</a:t>
          </a:r>
        </a:p>
      </dgm:t>
    </dgm:pt>
    <dgm:pt modelId="{4B648BE5-D0F9-41E7-B216-7CF917702E2F}" type="parTrans" cxnId="{3A859B31-57CC-492B-AD7F-20FE77966161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81A725F8-8CF9-4FCE-B970-7E6B082B0338}" type="sibTrans" cxnId="{3A859B31-57CC-492B-AD7F-20FE77966161}">
      <dgm:prSet/>
      <dgm:spPr/>
      <dgm:t>
        <a:bodyPr/>
        <a:lstStyle/>
        <a:p>
          <a:endParaRPr lang="en-US"/>
        </a:p>
      </dgm:t>
    </dgm:pt>
    <dgm:pt modelId="{45002438-4BEE-4D4F-B2B8-C72BB96760A7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Utilizes Free Space</a:t>
          </a:r>
        </a:p>
      </dgm:t>
    </dgm:pt>
    <dgm:pt modelId="{C19F9EAB-2311-4C42-B779-237649DF7A05}" type="parTrans" cxnId="{1326FB06-0655-4840-BFD0-EAC89FE36D30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A17157A7-825D-471F-9B07-345832053B98}" type="sibTrans" cxnId="{1326FB06-0655-4840-BFD0-EAC89FE36D30}">
      <dgm:prSet/>
      <dgm:spPr/>
      <dgm:t>
        <a:bodyPr/>
        <a:lstStyle/>
        <a:p>
          <a:endParaRPr lang="en-US"/>
        </a:p>
      </dgm:t>
    </dgm:pt>
    <dgm:pt modelId="{193535B7-5E9E-4DE4-9B7C-B37859949804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Limits Length, Width, and Height</a:t>
          </a:r>
        </a:p>
      </dgm:t>
    </dgm:pt>
    <dgm:pt modelId="{B94DBD8C-03E1-43BC-A181-913E2F0C390E}" type="parTrans" cxnId="{657E8B68-3F9D-4220-8987-39B27684EC51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3851B7D-640E-43D6-AC15-EE30BD6F673E}" type="sibTrans" cxnId="{657E8B68-3F9D-4220-8987-39B27684EC51}">
      <dgm:prSet/>
      <dgm:spPr/>
      <dgm:t>
        <a:bodyPr/>
        <a:lstStyle/>
        <a:p>
          <a:endParaRPr lang="en-US"/>
        </a:p>
      </dgm:t>
    </dgm:pt>
    <dgm:pt modelId="{67735D9F-15ED-4F83-8E6F-C17CAC0FD388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Generates Downforce</a:t>
          </a:r>
        </a:p>
      </dgm:t>
    </dgm:pt>
    <dgm:pt modelId="{0AB3CE6E-C796-4D09-80F9-415508CF5D11}" type="parTrans" cxnId="{0C56BF05-BD6C-42D7-81F3-7932289A9D11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7E159E14-1B8A-48AA-83DA-653262C25C6D}" type="sibTrans" cxnId="{0C56BF05-BD6C-42D7-81F3-7932289A9D11}">
      <dgm:prSet/>
      <dgm:spPr/>
      <dgm:t>
        <a:bodyPr/>
        <a:lstStyle/>
        <a:p>
          <a:endParaRPr lang="en-US"/>
        </a:p>
      </dgm:t>
    </dgm:pt>
    <dgm:pt modelId="{C9484686-62DA-49B5-ADBD-40A00BD072E2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Supports Weight of Components</a:t>
          </a:r>
        </a:p>
      </dgm:t>
    </dgm:pt>
    <dgm:pt modelId="{747E1F3D-D461-4F1B-936F-D22FF5E3C814}" type="parTrans" cxnId="{3D8B84E6-745D-40B1-84B8-FAAA6407C04D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96ECD8E8-74AF-4586-BB1D-987FBE3EE5D6}" type="sibTrans" cxnId="{3D8B84E6-745D-40B1-84B8-FAAA6407C04D}">
      <dgm:prSet/>
      <dgm:spPr/>
      <dgm:t>
        <a:bodyPr/>
        <a:lstStyle/>
        <a:p>
          <a:endParaRPr lang="en-US"/>
        </a:p>
      </dgm:t>
    </dgm:pt>
    <dgm:pt modelId="{9923B89A-0A93-4C5C-95AD-35AD9EA85736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Withstands Forces form Crashes</a:t>
          </a:r>
        </a:p>
      </dgm:t>
    </dgm:pt>
    <dgm:pt modelId="{B8109E64-194F-495C-A350-694422183A9A}" type="parTrans" cxnId="{8C71B272-8FC2-4BB7-9C5E-A53CAC391592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90C7C8D7-CB0D-4CBB-A139-CD85CE281B71}" type="sibTrans" cxnId="{8C71B272-8FC2-4BB7-9C5E-A53CAC391592}">
      <dgm:prSet/>
      <dgm:spPr/>
      <dgm:t>
        <a:bodyPr/>
        <a:lstStyle/>
        <a:p>
          <a:endParaRPr lang="en-US"/>
        </a:p>
      </dgm:t>
    </dgm:pt>
    <dgm:pt modelId="{5F8819FE-2C29-4B07-9C61-A052662319DE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Dampens Component Vibrations</a:t>
          </a:r>
        </a:p>
      </dgm:t>
    </dgm:pt>
    <dgm:pt modelId="{5E760327-6C3E-4253-BFCA-C081E662C2F2}" type="parTrans" cxnId="{3C3187A7-C3BB-481E-B66D-03D454F5D48A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D7F3316-2E01-48B7-8D52-1B4908AA94C7}" type="sibTrans" cxnId="{3C3187A7-C3BB-481E-B66D-03D454F5D48A}">
      <dgm:prSet/>
      <dgm:spPr/>
      <dgm:t>
        <a:bodyPr/>
        <a:lstStyle/>
        <a:p>
          <a:endParaRPr lang="en-US"/>
        </a:p>
      </dgm:t>
    </dgm:pt>
    <dgm:pt modelId="{67F3DE64-ECCE-42D3-88C9-C5E4F72CEAF1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Fixes Components to Chassis</a:t>
          </a:r>
        </a:p>
      </dgm:t>
    </dgm:pt>
    <dgm:pt modelId="{4B0E3C3A-C996-4C23-A9FB-2D442A2099C1}" type="parTrans" cxnId="{24FCDAB7-DF76-4486-98BB-1FABE9A64544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C3575CDF-DC7D-4D2C-B4EC-734BA4A290F9}" type="sibTrans" cxnId="{24FCDAB7-DF76-4486-98BB-1FABE9A64544}">
      <dgm:prSet/>
      <dgm:spPr/>
      <dgm:t>
        <a:bodyPr/>
        <a:lstStyle/>
        <a:p>
          <a:endParaRPr lang="en-US"/>
        </a:p>
      </dgm:t>
    </dgm:pt>
    <dgm:pt modelId="{84BEC7BC-62E8-4F17-810A-72ACDCB60598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Allows for Rotation about All Axes</a:t>
          </a:r>
        </a:p>
      </dgm:t>
    </dgm:pt>
    <dgm:pt modelId="{E2701129-30CB-45D3-9F04-E343A3B79A00}" type="parTrans" cxnId="{EA274483-01CD-4CB9-94DC-B557A323A5E0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B372CBBB-958D-44C7-96D3-B9B933A0921E}" type="sibTrans" cxnId="{EA274483-01CD-4CB9-94DC-B557A323A5E0}">
      <dgm:prSet/>
      <dgm:spPr/>
      <dgm:t>
        <a:bodyPr/>
        <a:lstStyle/>
        <a:p>
          <a:endParaRPr lang="en-US"/>
        </a:p>
      </dgm:t>
    </dgm:pt>
    <dgm:pt modelId="{C8F0F374-DB37-4DA0-B889-8C18AA491E13}" type="pres">
      <dgm:prSet presAssocID="{73C5E156-E5B7-48E6-91FC-5BDA734E668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160F73-5921-45F2-966C-76DEB670B3E7}" type="pres">
      <dgm:prSet presAssocID="{73C5E156-E5B7-48E6-91FC-5BDA734E6680}" presName="hierFlow" presStyleCnt="0"/>
      <dgm:spPr/>
    </dgm:pt>
    <dgm:pt modelId="{65069A24-0E9D-4060-A726-54C7617F0E35}" type="pres">
      <dgm:prSet presAssocID="{73C5E156-E5B7-48E6-91FC-5BDA734E668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49CF908-9007-4AF0-977B-E9F7D7827AE6}" type="pres">
      <dgm:prSet presAssocID="{CB7D10A7-E43A-4CED-B251-F39E3E5309FE}" presName="Name14" presStyleCnt="0"/>
      <dgm:spPr/>
    </dgm:pt>
    <dgm:pt modelId="{938A5FF2-7A0A-4D78-9405-DAD102422EAB}" type="pres">
      <dgm:prSet presAssocID="{CB7D10A7-E43A-4CED-B251-F39E3E5309FE}" presName="level1Shape" presStyleLbl="node0" presStyleIdx="0" presStyleCnt="1">
        <dgm:presLayoutVars>
          <dgm:chPref val="3"/>
        </dgm:presLayoutVars>
      </dgm:prSet>
      <dgm:spPr/>
    </dgm:pt>
    <dgm:pt modelId="{3505B151-483C-48D5-BF85-9624F5CEB4C0}" type="pres">
      <dgm:prSet presAssocID="{CB7D10A7-E43A-4CED-B251-F39E3E5309FE}" presName="hierChild2" presStyleCnt="0"/>
      <dgm:spPr/>
    </dgm:pt>
    <dgm:pt modelId="{6101E455-6051-4E2C-B68B-1030DC914FC6}" type="pres">
      <dgm:prSet presAssocID="{6633B369-E1E7-4EFD-B8F1-E80AC5A0B708}" presName="Name19" presStyleLbl="parChTrans1D2" presStyleIdx="0" presStyleCnt="4"/>
      <dgm:spPr/>
    </dgm:pt>
    <dgm:pt modelId="{5EA798FE-0E30-49E2-BDBA-50106C0B5C8B}" type="pres">
      <dgm:prSet presAssocID="{FF93EAA2-09D6-4BB7-83CB-89C46915F14D}" presName="Name21" presStyleCnt="0"/>
      <dgm:spPr/>
    </dgm:pt>
    <dgm:pt modelId="{C376DE22-8BB2-4F5E-9883-0B6FF621B426}" type="pres">
      <dgm:prSet presAssocID="{FF93EAA2-09D6-4BB7-83CB-89C46915F14D}" presName="level2Shape" presStyleLbl="node2" presStyleIdx="0" presStyleCnt="4"/>
      <dgm:spPr/>
    </dgm:pt>
    <dgm:pt modelId="{212D9C1B-1824-465E-AA12-017FF9176697}" type="pres">
      <dgm:prSet presAssocID="{FF93EAA2-09D6-4BB7-83CB-89C46915F14D}" presName="hierChild3" presStyleCnt="0"/>
      <dgm:spPr/>
    </dgm:pt>
    <dgm:pt modelId="{4AB8BF22-6F84-4E18-98A3-53E7DCEE7236}" type="pres">
      <dgm:prSet presAssocID="{6746C133-13DB-4CD5-B772-A858B280D70E}" presName="Name19" presStyleLbl="parChTrans1D2" presStyleIdx="1" presStyleCnt="4"/>
      <dgm:spPr/>
    </dgm:pt>
    <dgm:pt modelId="{EE3E8551-137D-4055-9C19-A628DC1A1E4E}" type="pres">
      <dgm:prSet presAssocID="{25580CAE-2853-4703-B2BE-942BCE87C810}" presName="Name21" presStyleCnt="0"/>
      <dgm:spPr/>
    </dgm:pt>
    <dgm:pt modelId="{D3442736-FD17-4E2A-932F-3C73B0B1D26D}" type="pres">
      <dgm:prSet presAssocID="{25580CAE-2853-4703-B2BE-942BCE87C810}" presName="level2Shape" presStyleLbl="node2" presStyleIdx="1" presStyleCnt="4"/>
      <dgm:spPr/>
    </dgm:pt>
    <dgm:pt modelId="{29059222-CD1D-4EEE-9C86-CEBAE291C834}" type="pres">
      <dgm:prSet presAssocID="{25580CAE-2853-4703-B2BE-942BCE87C810}" presName="hierChild3" presStyleCnt="0"/>
      <dgm:spPr/>
    </dgm:pt>
    <dgm:pt modelId="{AFA2FDAC-B829-489D-A8B2-AD98AE7179DD}" type="pres">
      <dgm:prSet presAssocID="{CEA4CDFD-5C7D-4EEE-80C9-7AE1280147C1}" presName="Name19" presStyleLbl="parChTrans1D3" presStyleIdx="0" presStyleCnt="5"/>
      <dgm:spPr/>
    </dgm:pt>
    <dgm:pt modelId="{0794DFC0-2DC3-4D9F-9C4C-BF46C7CC49CF}" type="pres">
      <dgm:prSet presAssocID="{22805CDA-D3EF-43C4-BA8E-500C7777FD32}" presName="Name21" presStyleCnt="0"/>
      <dgm:spPr/>
    </dgm:pt>
    <dgm:pt modelId="{EE194001-EDA3-4678-9FF7-C7E4DBD698EA}" type="pres">
      <dgm:prSet presAssocID="{22805CDA-D3EF-43C4-BA8E-500C7777FD32}" presName="level2Shape" presStyleLbl="node3" presStyleIdx="0" presStyleCnt="5"/>
      <dgm:spPr/>
    </dgm:pt>
    <dgm:pt modelId="{AD783808-520E-4833-B104-69358468E9D2}" type="pres">
      <dgm:prSet presAssocID="{22805CDA-D3EF-43C4-BA8E-500C7777FD32}" presName="hierChild3" presStyleCnt="0"/>
      <dgm:spPr/>
    </dgm:pt>
    <dgm:pt modelId="{2E17712E-8064-4B18-9F4B-BC0CC977BEB7}" type="pres">
      <dgm:prSet presAssocID="{A3902CA1-DE85-485D-B8D2-A47089F8767B}" presName="Name19" presStyleLbl="parChTrans1D4" presStyleIdx="0" presStyleCnt="11"/>
      <dgm:spPr/>
    </dgm:pt>
    <dgm:pt modelId="{A9BB52C0-F771-48FF-8D74-23AE803744C7}" type="pres">
      <dgm:prSet presAssocID="{34DBF6B9-550C-418D-8B70-822CA30F13D0}" presName="Name21" presStyleCnt="0"/>
      <dgm:spPr/>
    </dgm:pt>
    <dgm:pt modelId="{6C0A893F-B24A-4C4C-87FD-92FFD66AE14C}" type="pres">
      <dgm:prSet presAssocID="{34DBF6B9-550C-418D-8B70-822CA30F13D0}" presName="level2Shape" presStyleLbl="node4" presStyleIdx="0" presStyleCnt="11"/>
      <dgm:spPr/>
    </dgm:pt>
    <dgm:pt modelId="{8EA79771-9586-4CE3-8D07-80A98AA4B977}" type="pres">
      <dgm:prSet presAssocID="{34DBF6B9-550C-418D-8B70-822CA30F13D0}" presName="hierChild3" presStyleCnt="0"/>
      <dgm:spPr/>
    </dgm:pt>
    <dgm:pt modelId="{97A30795-B365-4B84-A61B-0E2D12B31B6D}" type="pres">
      <dgm:prSet presAssocID="{BEB8D1C9-6616-4D83-B2B3-6C5E5D46A672}" presName="Name19" presStyleLbl="parChTrans1D4" presStyleIdx="1" presStyleCnt="11"/>
      <dgm:spPr/>
    </dgm:pt>
    <dgm:pt modelId="{0C8EDF1B-F6C9-4AB5-BAF2-9D2F5BBBF235}" type="pres">
      <dgm:prSet presAssocID="{DF4B9BAE-C723-4D7B-B40D-231DB92550A8}" presName="Name21" presStyleCnt="0"/>
      <dgm:spPr/>
    </dgm:pt>
    <dgm:pt modelId="{8682FF96-827C-44A4-84EC-5E3039644C3D}" type="pres">
      <dgm:prSet presAssocID="{DF4B9BAE-C723-4D7B-B40D-231DB92550A8}" presName="level2Shape" presStyleLbl="node4" presStyleIdx="1" presStyleCnt="11"/>
      <dgm:spPr/>
    </dgm:pt>
    <dgm:pt modelId="{E77D5733-0A57-4C76-A293-2AFB0B9D09F1}" type="pres">
      <dgm:prSet presAssocID="{DF4B9BAE-C723-4D7B-B40D-231DB92550A8}" presName="hierChild3" presStyleCnt="0"/>
      <dgm:spPr/>
    </dgm:pt>
    <dgm:pt modelId="{D7B5D8FD-0402-41BD-AA6A-66127C474071}" type="pres">
      <dgm:prSet presAssocID="{C19F9EAB-2311-4C42-B779-237649DF7A05}" presName="Name19" presStyleLbl="parChTrans1D4" presStyleIdx="2" presStyleCnt="11"/>
      <dgm:spPr/>
    </dgm:pt>
    <dgm:pt modelId="{F92EF567-C1D4-4132-AFBE-A53358FE13C5}" type="pres">
      <dgm:prSet presAssocID="{45002438-4BEE-4D4F-B2B8-C72BB96760A7}" presName="Name21" presStyleCnt="0"/>
      <dgm:spPr/>
    </dgm:pt>
    <dgm:pt modelId="{5C5F0969-ECEE-485B-A806-6C96C0F75AD4}" type="pres">
      <dgm:prSet presAssocID="{45002438-4BEE-4D4F-B2B8-C72BB96760A7}" presName="level2Shape" presStyleLbl="node4" presStyleIdx="2" presStyleCnt="11"/>
      <dgm:spPr/>
    </dgm:pt>
    <dgm:pt modelId="{08894C7E-037E-44EB-9FD2-D410171C2C4F}" type="pres">
      <dgm:prSet presAssocID="{45002438-4BEE-4D4F-B2B8-C72BB96760A7}" presName="hierChild3" presStyleCnt="0"/>
      <dgm:spPr/>
    </dgm:pt>
    <dgm:pt modelId="{0295A283-3449-4362-A1F7-2D61D6ACE0D2}" type="pres">
      <dgm:prSet presAssocID="{B94DBD8C-03E1-43BC-A181-913E2F0C390E}" presName="Name19" presStyleLbl="parChTrans1D4" presStyleIdx="3" presStyleCnt="11"/>
      <dgm:spPr/>
    </dgm:pt>
    <dgm:pt modelId="{A6D5A710-40C8-4EAD-BA4A-3FF3F4DF5139}" type="pres">
      <dgm:prSet presAssocID="{193535B7-5E9E-4DE4-9B7C-B37859949804}" presName="Name21" presStyleCnt="0"/>
      <dgm:spPr/>
    </dgm:pt>
    <dgm:pt modelId="{6420E68A-E49E-4EC9-9CA6-EF3006E4B970}" type="pres">
      <dgm:prSet presAssocID="{193535B7-5E9E-4DE4-9B7C-B37859949804}" presName="level2Shape" presStyleLbl="node4" presStyleIdx="3" presStyleCnt="11"/>
      <dgm:spPr/>
    </dgm:pt>
    <dgm:pt modelId="{8598F178-BB69-4DA8-B928-7F6EAE4AE940}" type="pres">
      <dgm:prSet presAssocID="{193535B7-5E9E-4DE4-9B7C-B37859949804}" presName="hierChild3" presStyleCnt="0"/>
      <dgm:spPr/>
    </dgm:pt>
    <dgm:pt modelId="{965DF014-5C03-4DDD-BC15-D084EAB6AF7D}" type="pres">
      <dgm:prSet presAssocID="{607715B9-0687-452D-AD1F-B478AAD7AB4A}" presName="Name19" presStyleLbl="parChTrans1D3" presStyleIdx="1" presStyleCnt="5"/>
      <dgm:spPr/>
    </dgm:pt>
    <dgm:pt modelId="{AA8B766E-385B-48EA-A58A-89A5434BE4D6}" type="pres">
      <dgm:prSet presAssocID="{161C95F2-F7AA-4C43-81D8-9AF4E5235F82}" presName="Name21" presStyleCnt="0"/>
      <dgm:spPr/>
    </dgm:pt>
    <dgm:pt modelId="{8CC81F3F-0824-4130-941F-158D4C8109D9}" type="pres">
      <dgm:prSet presAssocID="{161C95F2-F7AA-4C43-81D8-9AF4E5235F82}" presName="level2Shape" presStyleLbl="node3" presStyleIdx="1" presStyleCnt="5"/>
      <dgm:spPr/>
    </dgm:pt>
    <dgm:pt modelId="{3B8C6D90-FED7-4451-99C4-9DF45BA1D770}" type="pres">
      <dgm:prSet presAssocID="{161C95F2-F7AA-4C43-81D8-9AF4E5235F82}" presName="hierChild3" presStyleCnt="0"/>
      <dgm:spPr/>
    </dgm:pt>
    <dgm:pt modelId="{02249C75-A640-4B39-8F58-8060017FDF2D}" type="pres">
      <dgm:prSet presAssocID="{4B648BE5-D0F9-41E7-B216-7CF917702E2F}" presName="Name19" presStyleLbl="parChTrans1D4" presStyleIdx="4" presStyleCnt="11"/>
      <dgm:spPr/>
    </dgm:pt>
    <dgm:pt modelId="{499C64EB-A391-480D-9305-587C0A445BCE}" type="pres">
      <dgm:prSet presAssocID="{4BD36AB9-CF8A-41FA-9BDA-21EFE605078B}" presName="Name21" presStyleCnt="0"/>
      <dgm:spPr/>
    </dgm:pt>
    <dgm:pt modelId="{0492D981-C26A-4567-A38C-926029F45142}" type="pres">
      <dgm:prSet presAssocID="{4BD36AB9-CF8A-41FA-9BDA-21EFE605078B}" presName="level2Shape" presStyleLbl="node4" presStyleIdx="4" presStyleCnt="11"/>
      <dgm:spPr/>
    </dgm:pt>
    <dgm:pt modelId="{1BE1A24C-6E6E-4A89-9D4A-5252C5D2949D}" type="pres">
      <dgm:prSet presAssocID="{4BD36AB9-CF8A-41FA-9BDA-21EFE605078B}" presName="hierChild3" presStyleCnt="0"/>
      <dgm:spPr/>
    </dgm:pt>
    <dgm:pt modelId="{56627ABA-DB72-47F8-8CA5-061331C67992}" type="pres">
      <dgm:prSet presAssocID="{0AB3CE6E-C796-4D09-80F9-415508CF5D11}" presName="Name19" presStyleLbl="parChTrans1D4" presStyleIdx="5" presStyleCnt="11"/>
      <dgm:spPr/>
    </dgm:pt>
    <dgm:pt modelId="{A563D48E-7495-4D44-B4E5-04224F0B408C}" type="pres">
      <dgm:prSet presAssocID="{67735D9F-15ED-4F83-8E6F-C17CAC0FD388}" presName="Name21" presStyleCnt="0"/>
      <dgm:spPr/>
    </dgm:pt>
    <dgm:pt modelId="{1C5901EC-6ABD-49C5-807B-3357E6665162}" type="pres">
      <dgm:prSet presAssocID="{67735D9F-15ED-4F83-8E6F-C17CAC0FD388}" presName="level2Shape" presStyleLbl="node4" presStyleIdx="5" presStyleCnt="11"/>
      <dgm:spPr/>
    </dgm:pt>
    <dgm:pt modelId="{72F5D8EC-2221-4E94-B44C-3B33E94557C0}" type="pres">
      <dgm:prSet presAssocID="{67735D9F-15ED-4F83-8E6F-C17CAC0FD388}" presName="hierChild3" presStyleCnt="0"/>
      <dgm:spPr/>
    </dgm:pt>
    <dgm:pt modelId="{33EA7B44-0F54-4B92-B594-444B2850B349}" type="pres">
      <dgm:prSet presAssocID="{F147ED44-823F-4AB0-BCBB-AADAA105F6AC}" presName="Name19" presStyleLbl="parChTrans1D3" presStyleIdx="2" presStyleCnt="5"/>
      <dgm:spPr/>
    </dgm:pt>
    <dgm:pt modelId="{6FC493AA-E23D-49FE-949F-9AC4BBA21049}" type="pres">
      <dgm:prSet presAssocID="{F64F5F73-9D4A-4DCB-B6C5-CE73F6B205FC}" presName="Name21" presStyleCnt="0"/>
      <dgm:spPr/>
    </dgm:pt>
    <dgm:pt modelId="{A72CB1D9-4B2A-4FA2-A4AD-3B72436CACF4}" type="pres">
      <dgm:prSet presAssocID="{F64F5F73-9D4A-4DCB-B6C5-CE73F6B205FC}" presName="level2Shape" presStyleLbl="node3" presStyleIdx="2" presStyleCnt="5"/>
      <dgm:spPr/>
    </dgm:pt>
    <dgm:pt modelId="{52BC8C4C-F0AA-40DC-A13B-85EEB6B219CD}" type="pres">
      <dgm:prSet presAssocID="{F64F5F73-9D4A-4DCB-B6C5-CE73F6B205FC}" presName="hierChild3" presStyleCnt="0"/>
      <dgm:spPr/>
    </dgm:pt>
    <dgm:pt modelId="{90625C74-3EFB-4330-90DE-F696E5A09E40}" type="pres">
      <dgm:prSet presAssocID="{747E1F3D-D461-4F1B-936F-D22FF5E3C814}" presName="Name19" presStyleLbl="parChTrans1D4" presStyleIdx="6" presStyleCnt="11"/>
      <dgm:spPr/>
    </dgm:pt>
    <dgm:pt modelId="{3D530BD9-FD21-47DD-B92D-539FDB2A2864}" type="pres">
      <dgm:prSet presAssocID="{C9484686-62DA-49B5-ADBD-40A00BD072E2}" presName="Name21" presStyleCnt="0"/>
      <dgm:spPr/>
    </dgm:pt>
    <dgm:pt modelId="{B1766FED-F865-4CC3-A69F-A09DF28DF66C}" type="pres">
      <dgm:prSet presAssocID="{C9484686-62DA-49B5-ADBD-40A00BD072E2}" presName="level2Shape" presStyleLbl="node4" presStyleIdx="6" presStyleCnt="11"/>
      <dgm:spPr/>
    </dgm:pt>
    <dgm:pt modelId="{8EC4D73B-36C3-4D89-B1B9-C8F80C029067}" type="pres">
      <dgm:prSet presAssocID="{C9484686-62DA-49B5-ADBD-40A00BD072E2}" presName="hierChild3" presStyleCnt="0"/>
      <dgm:spPr/>
    </dgm:pt>
    <dgm:pt modelId="{BB18D3C8-1393-4D1B-95E0-5713ED75EBA0}" type="pres">
      <dgm:prSet presAssocID="{B8109E64-194F-495C-A350-694422183A9A}" presName="Name19" presStyleLbl="parChTrans1D4" presStyleIdx="7" presStyleCnt="11"/>
      <dgm:spPr/>
    </dgm:pt>
    <dgm:pt modelId="{FB836A41-D77E-4BB0-ADCE-8E0B689E3806}" type="pres">
      <dgm:prSet presAssocID="{9923B89A-0A93-4C5C-95AD-35AD9EA85736}" presName="Name21" presStyleCnt="0"/>
      <dgm:spPr/>
    </dgm:pt>
    <dgm:pt modelId="{5ACD8639-C869-4D0D-9F85-6D6A4ED92DED}" type="pres">
      <dgm:prSet presAssocID="{9923B89A-0A93-4C5C-95AD-35AD9EA85736}" presName="level2Shape" presStyleLbl="node4" presStyleIdx="7" presStyleCnt="11"/>
      <dgm:spPr/>
    </dgm:pt>
    <dgm:pt modelId="{A4C11BC0-D98B-44ED-B107-C962EE5FA09C}" type="pres">
      <dgm:prSet presAssocID="{9923B89A-0A93-4C5C-95AD-35AD9EA85736}" presName="hierChild3" presStyleCnt="0"/>
      <dgm:spPr/>
    </dgm:pt>
    <dgm:pt modelId="{3CEFFC28-9D10-4C42-9615-EAEF57621890}" type="pres">
      <dgm:prSet presAssocID="{E940ED02-9B7A-48D5-A461-607650B76D0D}" presName="Name19" presStyleLbl="parChTrans1D3" presStyleIdx="3" presStyleCnt="5"/>
      <dgm:spPr/>
    </dgm:pt>
    <dgm:pt modelId="{A37A5324-4176-4271-883A-5F27B5AF76DA}" type="pres">
      <dgm:prSet presAssocID="{7DECE51B-AAC8-43C2-803F-354CC1428D34}" presName="Name21" presStyleCnt="0"/>
      <dgm:spPr/>
    </dgm:pt>
    <dgm:pt modelId="{0A0646F8-9237-4D43-B5ED-940D75074B13}" type="pres">
      <dgm:prSet presAssocID="{7DECE51B-AAC8-43C2-803F-354CC1428D34}" presName="level2Shape" presStyleLbl="node3" presStyleIdx="3" presStyleCnt="5"/>
      <dgm:spPr/>
    </dgm:pt>
    <dgm:pt modelId="{852263D7-E361-46CD-9584-21FFFCD63577}" type="pres">
      <dgm:prSet presAssocID="{7DECE51B-AAC8-43C2-803F-354CC1428D34}" presName="hierChild3" presStyleCnt="0"/>
      <dgm:spPr/>
    </dgm:pt>
    <dgm:pt modelId="{8C646751-2DE8-40F0-9A17-342E4C1FA65E}" type="pres">
      <dgm:prSet presAssocID="{5E760327-6C3E-4253-BFCA-C081E662C2F2}" presName="Name19" presStyleLbl="parChTrans1D4" presStyleIdx="8" presStyleCnt="11"/>
      <dgm:spPr/>
    </dgm:pt>
    <dgm:pt modelId="{EC374C31-F610-43BD-B2B0-4EC0EE0A420B}" type="pres">
      <dgm:prSet presAssocID="{5F8819FE-2C29-4B07-9C61-A052662319DE}" presName="Name21" presStyleCnt="0"/>
      <dgm:spPr/>
    </dgm:pt>
    <dgm:pt modelId="{CC8F9452-3C91-4CB9-B183-753B5ACCB323}" type="pres">
      <dgm:prSet presAssocID="{5F8819FE-2C29-4B07-9C61-A052662319DE}" presName="level2Shape" presStyleLbl="node4" presStyleIdx="8" presStyleCnt="11"/>
      <dgm:spPr/>
    </dgm:pt>
    <dgm:pt modelId="{6DFD238B-A4E1-4B9F-84DE-9805BA3769C6}" type="pres">
      <dgm:prSet presAssocID="{5F8819FE-2C29-4B07-9C61-A052662319DE}" presName="hierChild3" presStyleCnt="0"/>
      <dgm:spPr/>
    </dgm:pt>
    <dgm:pt modelId="{53211F66-FF73-4746-956C-E8F2ED834FE3}" type="pres">
      <dgm:prSet presAssocID="{5DE70CA3-E241-4D4E-8918-2166795D73E6}" presName="Name19" presStyleLbl="parChTrans1D3" presStyleIdx="4" presStyleCnt="5"/>
      <dgm:spPr/>
    </dgm:pt>
    <dgm:pt modelId="{F784B679-AD44-4D2F-87DF-1B7154425505}" type="pres">
      <dgm:prSet presAssocID="{FEBA1149-6EFC-416C-A446-DDCB895EA74C}" presName="Name21" presStyleCnt="0"/>
      <dgm:spPr/>
    </dgm:pt>
    <dgm:pt modelId="{DC507484-D214-47D9-9D7F-9B91BAAA4767}" type="pres">
      <dgm:prSet presAssocID="{FEBA1149-6EFC-416C-A446-DDCB895EA74C}" presName="level2Shape" presStyleLbl="node3" presStyleIdx="4" presStyleCnt="5"/>
      <dgm:spPr/>
    </dgm:pt>
    <dgm:pt modelId="{3BD98AF5-A923-44FE-A2B4-DED43C829C17}" type="pres">
      <dgm:prSet presAssocID="{FEBA1149-6EFC-416C-A446-DDCB895EA74C}" presName="hierChild3" presStyleCnt="0"/>
      <dgm:spPr/>
    </dgm:pt>
    <dgm:pt modelId="{7921D61C-312F-428C-A67F-4E082B0A651A}" type="pres">
      <dgm:prSet presAssocID="{4B0E3C3A-C996-4C23-A9FB-2D442A2099C1}" presName="Name19" presStyleLbl="parChTrans1D4" presStyleIdx="9" presStyleCnt="11"/>
      <dgm:spPr/>
    </dgm:pt>
    <dgm:pt modelId="{AF146911-DA4D-40D2-B88C-79EC0E1F616F}" type="pres">
      <dgm:prSet presAssocID="{67F3DE64-ECCE-42D3-88C9-C5E4F72CEAF1}" presName="Name21" presStyleCnt="0"/>
      <dgm:spPr/>
    </dgm:pt>
    <dgm:pt modelId="{837B7739-774A-4F77-9BD3-026CD22E8E85}" type="pres">
      <dgm:prSet presAssocID="{67F3DE64-ECCE-42D3-88C9-C5E4F72CEAF1}" presName="level2Shape" presStyleLbl="node4" presStyleIdx="9" presStyleCnt="11"/>
      <dgm:spPr/>
    </dgm:pt>
    <dgm:pt modelId="{BEC50C92-1E5C-4B9A-A21D-322A57413607}" type="pres">
      <dgm:prSet presAssocID="{67F3DE64-ECCE-42D3-88C9-C5E4F72CEAF1}" presName="hierChild3" presStyleCnt="0"/>
      <dgm:spPr/>
    </dgm:pt>
    <dgm:pt modelId="{85984BEE-9FD0-443B-98E6-86633AE8A21B}" type="pres">
      <dgm:prSet presAssocID="{E2701129-30CB-45D3-9F04-E343A3B79A00}" presName="Name19" presStyleLbl="parChTrans1D4" presStyleIdx="10" presStyleCnt="11"/>
      <dgm:spPr/>
    </dgm:pt>
    <dgm:pt modelId="{3C56F7FB-CBB5-45F5-A174-A0EDB6FCFF17}" type="pres">
      <dgm:prSet presAssocID="{84BEC7BC-62E8-4F17-810A-72ACDCB60598}" presName="Name21" presStyleCnt="0"/>
      <dgm:spPr/>
    </dgm:pt>
    <dgm:pt modelId="{D4A743DA-C158-4509-91CD-7EBB45E699F6}" type="pres">
      <dgm:prSet presAssocID="{84BEC7BC-62E8-4F17-810A-72ACDCB60598}" presName="level2Shape" presStyleLbl="node4" presStyleIdx="10" presStyleCnt="11"/>
      <dgm:spPr/>
    </dgm:pt>
    <dgm:pt modelId="{6B131098-93FE-4161-8C7F-18B5EF343A47}" type="pres">
      <dgm:prSet presAssocID="{84BEC7BC-62E8-4F17-810A-72ACDCB60598}" presName="hierChild3" presStyleCnt="0"/>
      <dgm:spPr/>
    </dgm:pt>
    <dgm:pt modelId="{70270CA9-42B0-494B-9595-1D96998997DA}" type="pres">
      <dgm:prSet presAssocID="{DEB02BC5-79C8-4049-8A80-055DDB0E1B60}" presName="Name19" presStyleLbl="parChTrans1D2" presStyleIdx="2" presStyleCnt="4"/>
      <dgm:spPr/>
    </dgm:pt>
    <dgm:pt modelId="{257511FC-E9A2-4581-A42D-92B3A195253C}" type="pres">
      <dgm:prSet presAssocID="{378B2EA3-13AC-42EA-A008-0DD26C4B10C5}" presName="Name21" presStyleCnt="0"/>
      <dgm:spPr/>
    </dgm:pt>
    <dgm:pt modelId="{0EF0A23C-2E02-4603-8D02-9A8EAC62F168}" type="pres">
      <dgm:prSet presAssocID="{378B2EA3-13AC-42EA-A008-0DD26C4B10C5}" presName="level2Shape" presStyleLbl="node2" presStyleIdx="2" presStyleCnt="4"/>
      <dgm:spPr/>
    </dgm:pt>
    <dgm:pt modelId="{859E91E5-8BA8-46F6-AFEE-61223F76CDAC}" type="pres">
      <dgm:prSet presAssocID="{378B2EA3-13AC-42EA-A008-0DD26C4B10C5}" presName="hierChild3" presStyleCnt="0"/>
      <dgm:spPr/>
    </dgm:pt>
    <dgm:pt modelId="{F15F3483-D04F-4758-984A-5A4BE6B10BC0}" type="pres">
      <dgm:prSet presAssocID="{1041F2CD-4433-4938-BC3B-043721B7AE10}" presName="Name19" presStyleLbl="parChTrans1D2" presStyleIdx="3" presStyleCnt="4"/>
      <dgm:spPr/>
    </dgm:pt>
    <dgm:pt modelId="{899AB5CC-5DEA-4E80-A54D-12E081626278}" type="pres">
      <dgm:prSet presAssocID="{254952CE-2C5D-4DAA-8B51-54351C542FF3}" presName="Name21" presStyleCnt="0"/>
      <dgm:spPr/>
    </dgm:pt>
    <dgm:pt modelId="{85FC4036-22AD-4DEE-83F6-DCE9CBABB06A}" type="pres">
      <dgm:prSet presAssocID="{254952CE-2C5D-4DAA-8B51-54351C542FF3}" presName="level2Shape" presStyleLbl="node2" presStyleIdx="3" presStyleCnt="4"/>
      <dgm:spPr/>
    </dgm:pt>
    <dgm:pt modelId="{8C53DB11-171D-4F58-B8E6-DEA333680C33}" type="pres">
      <dgm:prSet presAssocID="{254952CE-2C5D-4DAA-8B51-54351C542FF3}" presName="hierChild3" presStyleCnt="0"/>
      <dgm:spPr/>
    </dgm:pt>
    <dgm:pt modelId="{07EFE3E1-08AD-408B-852A-E0281D31A918}" type="pres">
      <dgm:prSet presAssocID="{73C5E156-E5B7-48E6-91FC-5BDA734E6680}" presName="bgShapesFlow" presStyleCnt="0"/>
      <dgm:spPr/>
    </dgm:pt>
  </dgm:ptLst>
  <dgm:cxnLst>
    <dgm:cxn modelId="{73F46904-A517-4D5C-8E5C-C0466C86B209}" type="presOf" srcId="{378B2EA3-13AC-42EA-A008-0DD26C4B10C5}" destId="{0EF0A23C-2E02-4603-8D02-9A8EAC62F168}" srcOrd="0" destOrd="0" presId="urn:microsoft.com/office/officeart/2005/8/layout/hierarchy6"/>
    <dgm:cxn modelId="{0C56BF05-BD6C-42D7-81F3-7932289A9D11}" srcId="{161C95F2-F7AA-4C43-81D8-9AF4E5235F82}" destId="{67735D9F-15ED-4F83-8E6F-C17CAC0FD388}" srcOrd="1" destOrd="0" parTransId="{0AB3CE6E-C796-4D09-80F9-415508CF5D11}" sibTransId="{7E159E14-1B8A-48AA-83DA-653262C25C6D}"/>
    <dgm:cxn modelId="{1326FB06-0655-4840-BFD0-EAC89FE36D30}" srcId="{22805CDA-D3EF-43C4-BA8E-500C7777FD32}" destId="{45002438-4BEE-4D4F-B2B8-C72BB96760A7}" srcOrd="1" destOrd="0" parTransId="{C19F9EAB-2311-4C42-B779-237649DF7A05}" sibTransId="{A17157A7-825D-471F-9B07-345832053B98}"/>
    <dgm:cxn modelId="{DC267E08-70C3-450A-ADAB-C7BE8B2858CC}" type="presOf" srcId="{C9484686-62DA-49B5-ADBD-40A00BD072E2}" destId="{B1766FED-F865-4CC3-A69F-A09DF28DF66C}" srcOrd="0" destOrd="0" presId="urn:microsoft.com/office/officeart/2005/8/layout/hierarchy6"/>
    <dgm:cxn modelId="{04FEDE0B-0CB9-49F9-B004-2F366EF03617}" type="presOf" srcId="{84BEC7BC-62E8-4F17-810A-72ACDCB60598}" destId="{D4A743DA-C158-4509-91CD-7EBB45E699F6}" srcOrd="0" destOrd="0" presId="urn:microsoft.com/office/officeart/2005/8/layout/hierarchy6"/>
    <dgm:cxn modelId="{F450530F-FF13-4019-B356-A1E18870D3DE}" type="presOf" srcId="{CEA4CDFD-5C7D-4EEE-80C9-7AE1280147C1}" destId="{AFA2FDAC-B829-489D-A8B2-AD98AE7179DD}" srcOrd="0" destOrd="0" presId="urn:microsoft.com/office/officeart/2005/8/layout/hierarchy6"/>
    <dgm:cxn modelId="{80C46C12-B7CE-4D22-AC3A-456C6B658436}" srcId="{25580CAE-2853-4703-B2BE-942BCE87C810}" destId="{FEBA1149-6EFC-416C-A446-DDCB895EA74C}" srcOrd="4" destOrd="0" parTransId="{5DE70CA3-E241-4D4E-8918-2166795D73E6}" sibTransId="{0C182277-738E-49AD-9B75-1F4A26D2D7A3}"/>
    <dgm:cxn modelId="{384CE917-3B65-40D3-8CE2-5B61C9FB269C}" srcId="{25580CAE-2853-4703-B2BE-942BCE87C810}" destId="{7DECE51B-AAC8-43C2-803F-354CC1428D34}" srcOrd="3" destOrd="0" parTransId="{E940ED02-9B7A-48D5-A461-607650B76D0D}" sibTransId="{5A240520-C18B-41A1-BCD2-B76E91F444BC}"/>
    <dgm:cxn modelId="{52AA6422-D8CF-461F-AF32-BCDE609276A2}" type="presOf" srcId="{FEBA1149-6EFC-416C-A446-DDCB895EA74C}" destId="{DC507484-D214-47D9-9D7F-9B91BAAA4767}" srcOrd="0" destOrd="0" presId="urn:microsoft.com/office/officeart/2005/8/layout/hierarchy6"/>
    <dgm:cxn modelId="{47F7FA23-2903-4E63-A2DA-5E14DFB956C6}" type="presOf" srcId="{DEB02BC5-79C8-4049-8A80-055DDB0E1B60}" destId="{70270CA9-42B0-494B-9595-1D96998997DA}" srcOrd="0" destOrd="0" presId="urn:microsoft.com/office/officeart/2005/8/layout/hierarchy6"/>
    <dgm:cxn modelId="{3A859B31-57CC-492B-AD7F-20FE77966161}" srcId="{161C95F2-F7AA-4C43-81D8-9AF4E5235F82}" destId="{4BD36AB9-CF8A-41FA-9BDA-21EFE605078B}" srcOrd="0" destOrd="0" parTransId="{4B648BE5-D0F9-41E7-B216-7CF917702E2F}" sibTransId="{81A725F8-8CF9-4FCE-B970-7E6B082B0338}"/>
    <dgm:cxn modelId="{43F5C734-DC32-4252-A467-BC9057117FB5}" srcId="{25580CAE-2853-4703-B2BE-942BCE87C810}" destId="{161C95F2-F7AA-4C43-81D8-9AF4E5235F82}" srcOrd="1" destOrd="0" parTransId="{607715B9-0687-452D-AD1F-B478AAD7AB4A}" sibTransId="{420C92D2-1755-4C32-A85A-477AF48E1114}"/>
    <dgm:cxn modelId="{35325835-0C3F-4CEB-B58D-3DF1D5C07D6B}" type="presOf" srcId="{67F3DE64-ECCE-42D3-88C9-C5E4F72CEAF1}" destId="{837B7739-774A-4F77-9BD3-026CD22E8E85}" srcOrd="0" destOrd="0" presId="urn:microsoft.com/office/officeart/2005/8/layout/hierarchy6"/>
    <dgm:cxn modelId="{7891FD37-E435-47C8-832E-162ABFA48947}" type="presOf" srcId="{254952CE-2C5D-4DAA-8B51-54351C542FF3}" destId="{85FC4036-22AD-4DEE-83F6-DCE9CBABB06A}" srcOrd="0" destOrd="0" presId="urn:microsoft.com/office/officeart/2005/8/layout/hierarchy6"/>
    <dgm:cxn modelId="{C295075C-A165-4063-BE2E-849E1944CB26}" srcId="{73C5E156-E5B7-48E6-91FC-5BDA734E6680}" destId="{CB7D10A7-E43A-4CED-B251-F39E3E5309FE}" srcOrd="0" destOrd="0" parTransId="{3C91B126-9916-49AC-AA12-B62749D56774}" sibTransId="{88AFE221-6F93-4F03-B0C0-3346599EE25A}"/>
    <dgm:cxn modelId="{C4C6AC5E-F394-43F6-897F-03AE24FACE27}" srcId="{CB7D10A7-E43A-4CED-B251-F39E3E5309FE}" destId="{378B2EA3-13AC-42EA-A008-0DD26C4B10C5}" srcOrd="2" destOrd="0" parTransId="{DEB02BC5-79C8-4049-8A80-055DDB0E1B60}" sibTransId="{9F28801E-292C-4E55-8DB2-9CC470C5BA1C}"/>
    <dgm:cxn modelId="{1C15F55F-D4CA-49CB-8339-F5CC2DCE6649}" type="presOf" srcId="{C19F9EAB-2311-4C42-B779-237649DF7A05}" destId="{D7B5D8FD-0402-41BD-AA6A-66127C474071}" srcOrd="0" destOrd="0" presId="urn:microsoft.com/office/officeart/2005/8/layout/hierarchy6"/>
    <dgm:cxn modelId="{622AAD62-E544-4C42-B954-4089418A6743}" type="presOf" srcId="{F147ED44-823F-4AB0-BCBB-AADAA105F6AC}" destId="{33EA7B44-0F54-4B92-B594-444B2850B349}" srcOrd="0" destOrd="0" presId="urn:microsoft.com/office/officeart/2005/8/layout/hierarchy6"/>
    <dgm:cxn modelId="{A5085747-7843-495E-A8F4-A2ED29505A5D}" type="presOf" srcId="{67735D9F-15ED-4F83-8E6F-C17CAC0FD388}" destId="{1C5901EC-6ABD-49C5-807B-3357E6665162}" srcOrd="0" destOrd="0" presId="urn:microsoft.com/office/officeart/2005/8/layout/hierarchy6"/>
    <dgm:cxn modelId="{3F02BC67-232E-46DD-A2B8-FCDDA495C055}" type="presOf" srcId="{22805CDA-D3EF-43C4-BA8E-500C7777FD32}" destId="{EE194001-EDA3-4678-9FF7-C7E4DBD698EA}" srcOrd="0" destOrd="0" presId="urn:microsoft.com/office/officeart/2005/8/layout/hierarchy6"/>
    <dgm:cxn modelId="{657E8B68-3F9D-4220-8987-39B27684EC51}" srcId="{22805CDA-D3EF-43C4-BA8E-500C7777FD32}" destId="{193535B7-5E9E-4DE4-9B7C-B37859949804}" srcOrd="2" destOrd="0" parTransId="{B94DBD8C-03E1-43BC-A181-913E2F0C390E}" sibTransId="{F3851B7D-640E-43D6-AC15-EE30BD6F673E}"/>
    <dgm:cxn modelId="{ECD9264F-99EE-43BA-86F1-B84BF8255FCE}" srcId="{CB7D10A7-E43A-4CED-B251-F39E3E5309FE}" destId="{FF93EAA2-09D6-4BB7-83CB-89C46915F14D}" srcOrd="0" destOrd="0" parTransId="{6633B369-E1E7-4EFD-B8F1-E80AC5A0B708}" sibTransId="{1D66ECC2-BD93-452A-A265-3C4CD80DC9FA}"/>
    <dgm:cxn modelId="{56425571-6132-46BB-9841-D2F33B572150}" type="presOf" srcId="{7DECE51B-AAC8-43C2-803F-354CC1428D34}" destId="{0A0646F8-9237-4D43-B5ED-940D75074B13}" srcOrd="0" destOrd="0" presId="urn:microsoft.com/office/officeart/2005/8/layout/hierarchy6"/>
    <dgm:cxn modelId="{B125E151-B750-4351-A844-B240B355231E}" type="presOf" srcId="{4B648BE5-D0F9-41E7-B216-7CF917702E2F}" destId="{02249C75-A640-4B39-8F58-8060017FDF2D}" srcOrd="0" destOrd="0" presId="urn:microsoft.com/office/officeart/2005/8/layout/hierarchy6"/>
    <dgm:cxn modelId="{8C71B272-8FC2-4BB7-9C5E-A53CAC391592}" srcId="{F64F5F73-9D4A-4DCB-B6C5-CE73F6B205FC}" destId="{9923B89A-0A93-4C5C-95AD-35AD9EA85736}" srcOrd="1" destOrd="0" parTransId="{B8109E64-194F-495C-A350-694422183A9A}" sibTransId="{90C7C8D7-CB0D-4CBB-A139-CD85CE281B71}"/>
    <dgm:cxn modelId="{2B168674-CD55-4000-8601-B03E63C0A92E}" srcId="{CB7D10A7-E43A-4CED-B251-F39E3E5309FE}" destId="{254952CE-2C5D-4DAA-8B51-54351C542FF3}" srcOrd="3" destOrd="0" parTransId="{1041F2CD-4433-4938-BC3B-043721B7AE10}" sibTransId="{06C7A5C9-F964-4EF1-8CB9-41F98F5CD971}"/>
    <dgm:cxn modelId="{AFC8A377-8B4C-4365-BA73-30B35C3A3AF6}" type="presOf" srcId="{FF93EAA2-09D6-4BB7-83CB-89C46915F14D}" destId="{C376DE22-8BB2-4F5E-9883-0B6FF621B426}" srcOrd="0" destOrd="0" presId="urn:microsoft.com/office/officeart/2005/8/layout/hierarchy6"/>
    <dgm:cxn modelId="{0435677B-C974-4283-A625-15F7BFF0D8F5}" type="presOf" srcId="{5E760327-6C3E-4253-BFCA-C081E662C2F2}" destId="{8C646751-2DE8-40F0-9A17-342E4C1FA65E}" srcOrd="0" destOrd="0" presId="urn:microsoft.com/office/officeart/2005/8/layout/hierarchy6"/>
    <dgm:cxn modelId="{ABD2907E-5E75-44FC-9D0A-7DEE70E8B69F}" srcId="{22805CDA-D3EF-43C4-BA8E-500C7777FD32}" destId="{34DBF6B9-550C-418D-8B70-822CA30F13D0}" srcOrd="0" destOrd="0" parTransId="{A3902CA1-DE85-485D-B8D2-A47089F8767B}" sibTransId="{B57A4ACC-F837-45D9-AF69-CDE4DEA027C1}"/>
    <dgm:cxn modelId="{EA274483-01CD-4CB9-94DC-B557A323A5E0}" srcId="{FEBA1149-6EFC-416C-A446-DDCB895EA74C}" destId="{84BEC7BC-62E8-4F17-810A-72ACDCB60598}" srcOrd="1" destOrd="0" parTransId="{E2701129-30CB-45D3-9F04-E343A3B79A00}" sibTransId="{B372CBBB-958D-44C7-96D3-B9B933A0921E}"/>
    <dgm:cxn modelId="{1F592389-7A0C-4DFF-BC4C-3D25689015B9}" type="presOf" srcId="{E940ED02-9B7A-48D5-A461-607650B76D0D}" destId="{3CEFFC28-9D10-4C42-9615-EAEF57621890}" srcOrd="0" destOrd="0" presId="urn:microsoft.com/office/officeart/2005/8/layout/hierarchy6"/>
    <dgm:cxn modelId="{B0C41A8A-855E-4879-8341-567E9417428C}" type="presOf" srcId="{9923B89A-0A93-4C5C-95AD-35AD9EA85736}" destId="{5ACD8639-C869-4D0D-9F85-6D6A4ED92DED}" srcOrd="0" destOrd="0" presId="urn:microsoft.com/office/officeart/2005/8/layout/hierarchy6"/>
    <dgm:cxn modelId="{605E488D-B4EE-4200-80B0-76B6EC474462}" type="presOf" srcId="{4B0E3C3A-C996-4C23-A9FB-2D442A2099C1}" destId="{7921D61C-312F-428C-A67F-4E082B0A651A}" srcOrd="0" destOrd="0" presId="urn:microsoft.com/office/officeart/2005/8/layout/hierarchy6"/>
    <dgm:cxn modelId="{634A3B93-147D-4F86-99C6-1BAC5261458E}" type="presOf" srcId="{747E1F3D-D461-4F1B-936F-D22FF5E3C814}" destId="{90625C74-3EFB-4330-90DE-F696E5A09E40}" srcOrd="0" destOrd="0" presId="urn:microsoft.com/office/officeart/2005/8/layout/hierarchy6"/>
    <dgm:cxn modelId="{80541E98-055F-435F-9177-C4CABC15491F}" srcId="{CB7D10A7-E43A-4CED-B251-F39E3E5309FE}" destId="{25580CAE-2853-4703-B2BE-942BCE87C810}" srcOrd="1" destOrd="0" parTransId="{6746C133-13DB-4CD5-B772-A858B280D70E}" sibTransId="{F2BA37B4-7A04-49F7-B42C-7793AF06E12A}"/>
    <dgm:cxn modelId="{AE11939B-D5CE-4499-8C6F-9F82A177FB09}" type="presOf" srcId="{4BD36AB9-CF8A-41FA-9BDA-21EFE605078B}" destId="{0492D981-C26A-4567-A38C-926029F45142}" srcOrd="0" destOrd="0" presId="urn:microsoft.com/office/officeart/2005/8/layout/hierarchy6"/>
    <dgm:cxn modelId="{0F958F9C-6A2E-4E63-880A-BC15A65F1CC8}" type="presOf" srcId="{161C95F2-F7AA-4C43-81D8-9AF4E5235F82}" destId="{8CC81F3F-0824-4130-941F-158D4C8109D9}" srcOrd="0" destOrd="0" presId="urn:microsoft.com/office/officeart/2005/8/layout/hierarchy6"/>
    <dgm:cxn modelId="{7C22E1A2-31F6-4071-8FB8-9D193851D1D4}" type="presOf" srcId="{73C5E156-E5B7-48E6-91FC-5BDA734E6680}" destId="{C8F0F374-DB37-4DA0-B889-8C18AA491E13}" srcOrd="0" destOrd="0" presId="urn:microsoft.com/office/officeart/2005/8/layout/hierarchy6"/>
    <dgm:cxn modelId="{3C3187A7-C3BB-481E-B66D-03D454F5D48A}" srcId="{7DECE51B-AAC8-43C2-803F-354CC1428D34}" destId="{5F8819FE-2C29-4B07-9C61-A052662319DE}" srcOrd="0" destOrd="0" parTransId="{5E760327-6C3E-4253-BFCA-C081E662C2F2}" sibTransId="{FD7F3316-2E01-48B7-8D52-1B4908AA94C7}"/>
    <dgm:cxn modelId="{77B569AE-2E84-40AD-8AAA-D1FC8BC57819}" type="presOf" srcId="{5DE70CA3-E241-4D4E-8918-2166795D73E6}" destId="{53211F66-FF73-4746-956C-E8F2ED834FE3}" srcOrd="0" destOrd="0" presId="urn:microsoft.com/office/officeart/2005/8/layout/hierarchy6"/>
    <dgm:cxn modelId="{E2AA6AAF-73EB-4E68-AC03-ADA34E47F233}" srcId="{34DBF6B9-550C-418D-8B70-822CA30F13D0}" destId="{DF4B9BAE-C723-4D7B-B40D-231DB92550A8}" srcOrd="0" destOrd="0" parTransId="{BEB8D1C9-6616-4D83-B2B3-6C5E5D46A672}" sibTransId="{1D999788-B993-457F-B12C-76BDD03E2A44}"/>
    <dgm:cxn modelId="{DBF3C1AF-3A53-4BB2-81A2-004F928A9F93}" type="presOf" srcId="{5F8819FE-2C29-4B07-9C61-A052662319DE}" destId="{CC8F9452-3C91-4CB9-B183-753B5ACCB323}" srcOrd="0" destOrd="0" presId="urn:microsoft.com/office/officeart/2005/8/layout/hierarchy6"/>
    <dgm:cxn modelId="{B8FAEFB1-7701-48CE-A88B-5905244CB727}" type="presOf" srcId="{6633B369-E1E7-4EFD-B8F1-E80AC5A0B708}" destId="{6101E455-6051-4E2C-B68B-1030DC914FC6}" srcOrd="0" destOrd="0" presId="urn:microsoft.com/office/officeart/2005/8/layout/hierarchy6"/>
    <dgm:cxn modelId="{15B377B3-EB85-4D53-9094-4E0570292A78}" type="presOf" srcId="{DF4B9BAE-C723-4D7B-B40D-231DB92550A8}" destId="{8682FF96-827C-44A4-84EC-5E3039644C3D}" srcOrd="0" destOrd="0" presId="urn:microsoft.com/office/officeart/2005/8/layout/hierarchy6"/>
    <dgm:cxn modelId="{24FCDAB7-DF76-4486-98BB-1FABE9A64544}" srcId="{FEBA1149-6EFC-416C-A446-DDCB895EA74C}" destId="{67F3DE64-ECCE-42D3-88C9-C5E4F72CEAF1}" srcOrd="0" destOrd="0" parTransId="{4B0E3C3A-C996-4C23-A9FB-2D442A2099C1}" sibTransId="{C3575CDF-DC7D-4D2C-B4EC-734BA4A290F9}"/>
    <dgm:cxn modelId="{F21BADBE-9AB6-4B8D-A6B8-B9772B55FDEE}" type="presOf" srcId="{A3902CA1-DE85-485D-B8D2-A47089F8767B}" destId="{2E17712E-8064-4B18-9F4B-BC0CC977BEB7}" srcOrd="0" destOrd="0" presId="urn:microsoft.com/office/officeart/2005/8/layout/hierarchy6"/>
    <dgm:cxn modelId="{E382B9BE-21DD-4D41-9186-FECFA01D1DAB}" type="presOf" srcId="{25580CAE-2853-4703-B2BE-942BCE87C810}" destId="{D3442736-FD17-4E2A-932F-3C73B0B1D26D}" srcOrd="0" destOrd="0" presId="urn:microsoft.com/office/officeart/2005/8/layout/hierarchy6"/>
    <dgm:cxn modelId="{C7B0FABF-FA03-40B8-8951-2CA6288FC962}" type="presOf" srcId="{F64F5F73-9D4A-4DCB-B6C5-CE73F6B205FC}" destId="{A72CB1D9-4B2A-4FA2-A4AD-3B72436CACF4}" srcOrd="0" destOrd="0" presId="urn:microsoft.com/office/officeart/2005/8/layout/hierarchy6"/>
    <dgm:cxn modelId="{49BD94C0-EE32-497B-A187-3212641116CE}" type="presOf" srcId="{6746C133-13DB-4CD5-B772-A858B280D70E}" destId="{4AB8BF22-6F84-4E18-98A3-53E7DCEE7236}" srcOrd="0" destOrd="0" presId="urn:microsoft.com/office/officeart/2005/8/layout/hierarchy6"/>
    <dgm:cxn modelId="{B4C78FC7-C5E7-481B-88A3-CA1EEE1BF958}" type="presOf" srcId="{193535B7-5E9E-4DE4-9B7C-B37859949804}" destId="{6420E68A-E49E-4EC9-9CA6-EF3006E4B970}" srcOrd="0" destOrd="0" presId="urn:microsoft.com/office/officeart/2005/8/layout/hierarchy6"/>
    <dgm:cxn modelId="{F8B262CF-B94D-4E98-BF3D-700434C33D5E}" srcId="{25580CAE-2853-4703-B2BE-942BCE87C810}" destId="{F64F5F73-9D4A-4DCB-B6C5-CE73F6B205FC}" srcOrd="2" destOrd="0" parTransId="{F147ED44-823F-4AB0-BCBB-AADAA105F6AC}" sibTransId="{239917D9-D332-46A0-A4BA-FEC40AE425ED}"/>
    <dgm:cxn modelId="{F346BED0-22A2-4594-9CEF-E953AADD1E0B}" type="presOf" srcId="{0AB3CE6E-C796-4D09-80F9-415508CF5D11}" destId="{56627ABA-DB72-47F8-8CA5-061331C67992}" srcOrd="0" destOrd="0" presId="urn:microsoft.com/office/officeart/2005/8/layout/hierarchy6"/>
    <dgm:cxn modelId="{264DB7D1-94F9-4168-8F8B-BF53AD224CCB}" type="presOf" srcId="{CB7D10A7-E43A-4CED-B251-F39E3E5309FE}" destId="{938A5FF2-7A0A-4D78-9405-DAD102422EAB}" srcOrd="0" destOrd="0" presId="urn:microsoft.com/office/officeart/2005/8/layout/hierarchy6"/>
    <dgm:cxn modelId="{79BCE8D3-9C89-4D94-A7B3-AC7952C8E01A}" type="presOf" srcId="{607715B9-0687-452D-AD1F-B478AAD7AB4A}" destId="{965DF014-5C03-4DDD-BC15-D084EAB6AF7D}" srcOrd="0" destOrd="0" presId="urn:microsoft.com/office/officeart/2005/8/layout/hierarchy6"/>
    <dgm:cxn modelId="{552011D5-FA63-42B6-8DE5-0920A5A86760}" type="presOf" srcId="{B8109E64-194F-495C-A350-694422183A9A}" destId="{BB18D3C8-1393-4D1B-95E0-5713ED75EBA0}" srcOrd="0" destOrd="0" presId="urn:microsoft.com/office/officeart/2005/8/layout/hierarchy6"/>
    <dgm:cxn modelId="{C69E71DE-F54F-4987-974F-5CED0C2056AB}" type="presOf" srcId="{BEB8D1C9-6616-4D83-B2B3-6C5E5D46A672}" destId="{97A30795-B365-4B84-A61B-0E2D12B31B6D}" srcOrd="0" destOrd="0" presId="urn:microsoft.com/office/officeart/2005/8/layout/hierarchy6"/>
    <dgm:cxn modelId="{B66DA5DF-A556-403D-9B1D-57FE46905B82}" type="presOf" srcId="{1041F2CD-4433-4938-BC3B-043721B7AE10}" destId="{F15F3483-D04F-4758-984A-5A4BE6B10BC0}" srcOrd="0" destOrd="0" presId="urn:microsoft.com/office/officeart/2005/8/layout/hierarchy6"/>
    <dgm:cxn modelId="{5EA53DE0-4A1C-433A-9D34-C7D50E5B8542}" type="presOf" srcId="{34DBF6B9-550C-418D-8B70-822CA30F13D0}" destId="{6C0A893F-B24A-4C4C-87FD-92FFD66AE14C}" srcOrd="0" destOrd="0" presId="urn:microsoft.com/office/officeart/2005/8/layout/hierarchy6"/>
    <dgm:cxn modelId="{6A46D1E3-5258-4885-8FBA-B541A1244E26}" srcId="{25580CAE-2853-4703-B2BE-942BCE87C810}" destId="{22805CDA-D3EF-43C4-BA8E-500C7777FD32}" srcOrd="0" destOrd="0" parTransId="{CEA4CDFD-5C7D-4EEE-80C9-7AE1280147C1}" sibTransId="{34D896D8-FA7A-4378-B224-7B0F7B71CDD4}"/>
    <dgm:cxn modelId="{EAE2B0E4-FECC-46B3-A398-FB929A6F677E}" type="presOf" srcId="{E2701129-30CB-45D3-9F04-E343A3B79A00}" destId="{85984BEE-9FD0-443B-98E6-86633AE8A21B}" srcOrd="0" destOrd="0" presId="urn:microsoft.com/office/officeart/2005/8/layout/hierarchy6"/>
    <dgm:cxn modelId="{3D8B84E6-745D-40B1-84B8-FAAA6407C04D}" srcId="{F64F5F73-9D4A-4DCB-B6C5-CE73F6B205FC}" destId="{C9484686-62DA-49B5-ADBD-40A00BD072E2}" srcOrd="0" destOrd="0" parTransId="{747E1F3D-D461-4F1B-936F-D22FF5E3C814}" sibTransId="{96ECD8E8-74AF-4586-BB1D-987FBE3EE5D6}"/>
    <dgm:cxn modelId="{0856A9F3-2953-4F7E-B4DE-C1026EF2346E}" type="presOf" srcId="{B94DBD8C-03E1-43BC-A181-913E2F0C390E}" destId="{0295A283-3449-4362-A1F7-2D61D6ACE0D2}" srcOrd="0" destOrd="0" presId="urn:microsoft.com/office/officeart/2005/8/layout/hierarchy6"/>
    <dgm:cxn modelId="{960D34FD-2629-40D4-B3EA-8D0EEF28C5AF}" type="presOf" srcId="{45002438-4BEE-4D4F-B2B8-C72BB96760A7}" destId="{5C5F0969-ECEE-485B-A806-6C96C0F75AD4}" srcOrd="0" destOrd="0" presId="urn:microsoft.com/office/officeart/2005/8/layout/hierarchy6"/>
    <dgm:cxn modelId="{93FC6764-43B7-463B-ADEF-EAC0C4D5DEA8}" type="presParOf" srcId="{C8F0F374-DB37-4DA0-B889-8C18AA491E13}" destId="{66160F73-5921-45F2-966C-76DEB670B3E7}" srcOrd="0" destOrd="0" presId="urn:microsoft.com/office/officeart/2005/8/layout/hierarchy6"/>
    <dgm:cxn modelId="{86B54D87-CBC8-417D-AB10-DE181B3BDBBB}" type="presParOf" srcId="{66160F73-5921-45F2-966C-76DEB670B3E7}" destId="{65069A24-0E9D-4060-A726-54C7617F0E35}" srcOrd="0" destOrd="0" presId="urn:microsoft.com/office/officeart/2005/8/layout/hierarchy6"/>
    <dgm:cxn modelId="{424C216B-0D18-467C-9D28-A14AE6E71747}" type="presParOf" srcId="{65069A24-0E9D-4060-A726-54C7617F0E35}" destId="{049CF908-9007-4AF0-977B-E9F7D7827AE6}" srcOrd="0" destOrd="0" presId="urn:microsoft.com/office/officeart/2005/8/layout/hierarchy6"/>
    <dgm:cxn modelId="{7B63BFC2-5F10-4D79-94CE-7B9A25F07EAA}" type="presParOf" srcId="{049CF908-9007-4AF0-977B-E9F7D7827AE6}" destId="{938A5FF2-7A0A-4D78-9405-DAD102422EAB}" srcOrd="0" destOrd="0" presId="urn:microsoft.com/office/officeart/2005/8/layout/hierarchy6"/>
    <dgm:cxn modelId="{FC4C40F3-FEFA-4862-A5D4-8C6BF273DDDC}" type="presParOf" srcId="{049CF908-9007-4AF0-977B-E9F7D7827AE6}" destId="{3505B151-483C-48D5-BF85-9624F5CEB4C0}" srcOrd="1" destOrd="0" presId="urn:microsoft.com/office/officeart/2005/8/layout/hierarchy6"/>
    <dgm:cxn modelId="{19DAD76F-7920-454D-8C1F-09365AED8000}" type="presParOf" srcId="{3505B151-483C-48D5-BF85-9624F5CEB4C0}" destId="{6101E455-6051-4E2C-B68B-1030DC914FC6}" srcOrd="0" destOrd="0" presId="urn:microsoft.com/office/officeart/2005/8/layout/hierarchy6"/>
    <dgm:cxn modelId="{4F6E0D7A-A105-4A10-9D73-A47BC17046D9}" type="presParOf" srcId="{3505B151-483C-48D5-BF85-9624F5CEB4C0}" destId="{5EA798FE-0E30-49E2-BDBA-50106C0B5C8B}" srcOrd="1" destOrd="0" presId="urn:microsoft.com/office/officeart/2005/8/layout/hierarchy6"/>
    <dgm:cxn modelId="{2879BE16-DDA0-4FC9-9505-13BF8C99BA8D}" type="presParOf" srcId="{5EA798FE-0E30-49E2-BDBA-50106C0B5C8B}" destId="{C376DE22-8BB2-4F5E-9883-0B6FF621B426}" srcOrd="0" destOrd="0" presId="urn:microsoft.com/office/officeart/2005/8/layout/hierarchy6"/>
    <dgm:cxn modelId="{EA810A53-6DFE-411E-A5C5-F9809DA5D9F9}" type="presParOf" srcId="{5EA798FE-0E30-49E2-BDBA-50106C0B5C8B}" destId="{212D9C1B-1824-465E-AA12-017FF9176697}" srcOrd="1" destOrd="0" presId="urn:microsoft.com/office/officeart/2005/8/layout/hierarchy6"/>
    <dgm:cxn modelId="{BBD7A04D-365C-4CE8-9AA6-9789201724C3}" type="presParOf" srcId="{3505B151-483C-48D5-BF85-9624F5CEB4C0}" destId="{4AB8BF22-6F84-4E18-98A3-53E7DCEE7236}" srcOrd="2" destOrd="0" presId="urn:microsoft.com/office/officeart/2005/8/layout/hierarchy6"/>
    <dgm:cxn modelId="{A18D2D9D-534F-4666-8976-C24BEE782B61}" type="presParOf" srcId="{3505B151-483C-48D5-BF85-9624F5CEB4C0}" destId="{EE3E8551-137D-4055-9C19-A628DC1A1E4E}" srcOrd="3" destOrd="0" presId="urn:microsoft.com/office/officeart/2005/8/layout/hierarchy6"/>
    <dgm:cxn modelId="{D80AB0BB-934D-4CA2-85A6-AF0E9EE6CCAF}" type="presParOf" srcId="{EE3E8551-137D-4055-9C19-A628DC1A1E4E}" destId="{D3442736-FD17-4E2A-932F-3C73B0B1D26D}" srcOrd="0" destOrd="0" presId="urn:microsoft.com/office/officeart/2005/8/layout/hierarchy6"/>
    <dgm:cxn modelId="{9B090538-8A3C-4C46-A5B0-3E572B03500D}" type="presParOf" srcId="{EE3E8551-137D-4055-9C19-A628DC1A1E4E}" destId="{29059222-CD1D-4EEE-9C86-CEBAE291C834}" srcOrd="1" destOrd="0" presId="urn:microsoft.com/office/officeart/2005/8/layout/hierarchy6"/>
    <dgm:cxn modelId="{658B694D-5B5E-4559-B30A-7F930A23010A}" type="presParOf" srcId="{29059222-CD1D-4EEE-9C86-CEBAE291C834}" destId="{AFA2FDAC-B829-489D-A8B2-AD98AE7179DD}" srcOrd="0" destOrd="0" presId="urn:microsoft.com/office/officeart/2005/8/layout/hierarchy6"/>
    <dgm:cxn modelId="{19AC3370-3547-4422-B50C-AA93D127A476}" type="presParOf" srcId="{29059222-CD1D-4EEE-9C86-CEBAE291C834}" destId="{0794DFC0-2DC3-4D9F-9C4C-BF46C7CC49CF}" srcOrd="1" destOrd="0" presId="urn:microsoft.com/office/officeart/2005/8/layout/hierarchy6"/>
    <dgm:cxn modelId="{A9775041-77AE-4D1B-BC01-66FABE3382DA}" type="presParOf" srcId="{0794DFC0-2DC3-4D9F-9C4C-BF46C7CC49CF}" destId="{EE194001-EDA3-4678-9FF7-C7E4DBD698EA}" srcOrd="0" destOrd="0" presId="urn:microsoft.com/office/officeart/2005/8/layout/hierarchy6"/>
    <dgm:cxn modelId="{4F746669-FABC-4BA6-A86D-D1A4C40FADDD}" type="presParOf" srcId="{0794DFC0-2DC3-4D9F-9C4C-BF46C7CC49CF}" destId="{AD783808-520E-4833-B104-69358468E9D2}" srcOrd="1" destOrd="0" presId="urn:microsoft.com/office/officeart/2005/8/layout/hierarchy6"/>
    <dgm:cxn modelId="{A188782E-5D30-42AF-AF93-C5110E8C83D8}" type="presParOf" srcId="{AD783808-520E-4833-B104-69358468E9D2}" destId="{2E17712E-8064-4B18-9F4B-BC0CC977BEB7}" srcOrd="0" destOrd="0" presId="urn:microsoft.com/office/officeart/2005/8/layout/hierarchy6"/>
    <dgm:cxn modelId="{6880E9BC-8DE7-47A9-B613-4D9885DF2B6C}" type="presParOf" srcId="{AD783808-520E-4833-B104-69358468E9D2}" destId="{A9BB52C0-F771-48FF-8D74-23AE803744C7}" srcOrd="1" destOrd="0" presId="urn:microsoft.com/office/officeart/2005/8/layout/hierarchy6"/>
    <dgm:cxn modelId="{9237D3D0-6D90-4E2B-92D9-C44D8EA9308F}" type="presParOf" srcId="{A9BB52C0-F771-48FF-8D74-23AE803744C7}" destId="{6C0A893F-B24A-4C4C-87FD-92FFD66AE14C}" srcOrd="0" destOrd="0" presId="urn:microsoft.com/office/officeart/2005/8/layout/hierarchy6"/>
    <dgm:cxn modelId="{753C1BCB-C9AB-46A7-9777-0309061E4FA0}" type="presParOf" srcId="{A9BB52C0-F771-48FF-8D74-23AE803744C7}" destId="{8EA79771-9586-4CE3-8D07-80A98AA4B977}" srcOrd="1" destOrd="0" presId="urn:microsoft.com/office/officeart/2005/8/layout/hierarchy6"/>
    <dgm:cxn modelId="{BC069CAE-20E3-4706-AD71-95E51A3A62A7}" type="presParOf" srcId="{8EA79771-9586-4CE3-8D07-80A98AA4B977}" destId="{97A30795-B365-4B84-A61B-0E2D12B31B6D}" srcOrd="0" destOrd="0" presId="urn:microsoft.com/office/officeart/2005/8/layout/hierarchy6"/>
    <dgm:cxn modelId="{E2FF64D0-71CE-4BDC-9602-0DAB077D847F}" type="presParOf" srcId="{8EA79771-9586-4CE3-8D07-80A98AA4B977}" destId="{0C8EDF1B-F6C9-4AB5-BAF2-9D2F5BBBF235}" srcOrd="1" destOrd="0" presId="urn:microsoft.com/office/officeart/2005/8/layout/hierarchy6"/>
    <dgm:cxn modelId="{F5B5E939-2A86-4EA8-890C-E787E47B73A3}" type="presParOf" srcId="{0C8EDF1B-F6C9-4AB5-BAF2-9D2F5BBBF235}" destId="{8682FF96-827C-44A4-84EC-5E3039644C3D}" srcOrd="0" destOrd="0" presId="urn:microsoft.com/office/officeart/2005/8/layout/hierarchy6"/>
    <dgm:cxn modelId="{F9CE2B49-F8A6-49D1-8E79-3A05CFDD072B}" type="presParOf" srcId="{0C8EDF1B-F6C9-4AB5-BAF2-9D2F5BBBF235}" destId="{E77D5733-0A57-4C76-A293-2AFB0B9D09F1}" srcOrd="1" destOrd="0" presId="urn:microsoft.com/office/officeart/2005/8/layout/hierarchy6"/>
    <dgm:cxn modelId="{35A0CB59-D498-46CC-A700-E4CCA592442E}" type="presParOf" srcId="{AD783808-520E-4833-B104-69358468E9D2}" destId="{D7B5D8FD-0402-41BD-AA6A-66127C474071}" srcOrd="2" destOrd="0" presId="urn:microsoft.com/office/officeart/2005/8/layout/hierarchy6"/>
    <dgm:cxn modelId="{96B593CA-B9E5-4A61-A759-A2530DA03F7E}" type="presParOf" srcId="{AD783808-520E-4833-B104-69358468E9D2}" destId="{F92EF567-C1D4-4132-AFBE-A53358FE13C5}" srcOrd="3" destOrd="0" presId="urn:microsoft.com/office/officeart/2005/8/layout/hierarchy6"/>
    <dgm:cxn modelId="{309110E9-4CBD-46D1-9807-B6F2A5311DEA}" type="presParOf" srcId="{F92EF567-C1D4-4132-AFBE-A53358FE13C5}" destId="{5C5F0969-ECEE-485B-A806-6C96C0F75AD4}" srcOrd="0" destOrd="0" presId="urn:microsoft.com/office/officeart/2005/8/layout/hierarchy6"/>
    <dgm:cxn modelId="{3EA17307-2682-49BE-B2C1-DDB35CB10FE3}" type="presParOf" srcId="{F92EF567-C1D4-4132-AFBE-A53358FE13C5}" destId="{08894C7E-037E-44EB-9FD2-D410171C2C4F}" srcOrd="1" destOrd="0" presId="urn:microsoft.com/office/officeart/2005/8/layout/hierarchy6"/>
    <dgm:cxn modelId="{41CC83F0-CEF3-4119-9A90-DF3DB4EF5106}" type="presParOf" srcId="{AD783808-520E-4833-B104-69358468E9D2}" destId="{0295A283-3449-4362-A1F7-2D61D6ACE0D2}" srcOrd="4" destOrd="0" presId="urn:microsoft.com/office/officeart/2005/8/layout/hierarchy6"/>
    <dgm:cxn modelId="{6245181A-C601-4061-A11D-B7EE6EB444EE}" type="presParOf" srcId="{AD783808-520E-4833-B104-69358468E9D2}" destId="{A6D5A710-40C8-4EAD-BA4A-3FF3F4DF5139}" srcOrd="5" destOrd="0" presId="urn:microsoft.com/office/officeart/2005/8/layout/hierarchy6"/>
    <dgm:cxn modelId="{BFDDBCCB-7FEA-4552-8CFC-C3B9CBA66154}" type="presParOf" srcId="{A6D5A710-40C8-4EAD-BA4A-3FF3F4DF5139}" destId="{6420E68A-E49E-4EC9-9CA6-EF3006E4B970}" srcOrd="0" destOrd="0" presId="urn:microsoft.com/office/officeart/2005/8/layout/hierarchy6"/>
    <dgm:cxn modelId="{CDA4F179-36D1-43B5-BD81-9F4A185D3E9F}" type="presParOf" srcId="{A6D5A710-40C8-4EAD-BA4A-3FF3F4DF5139}" destId="{8598F178-BB69-4DA8-B928-7F6EAE4AE940}" srcOrd="1" destOrd="0" presId="urn:microsoft.com/office/officeart/2005/8/layout/hierarchy6"/>
    <dgm:cxn modelId="{2F2F53E9-B05D-4870-BDA6-945822EB3759}" type="presParOf" srcId="{29059222-CD1D-4EEE-9C86-CEBAE291C834}" destId="{965DF014-5C03-4DDD-BC15-D084EAB6AF7D}" srcOrd="2" destOrd="0" presId="urn:microsoft.com/office/officeart/2005/8/layout/hierarchy6"/>
    <dgm:cxn modelId="{BC01E51B-2036-449A-A160-841978A1CA00}" type="presParOf" srcId="{29059222-CD1D-4EEE-9C86-CEBAE291C834}" destId="{AA8B766E-385B-48EA-A58A-89A5434BE4D6}" srcOrd="3" destOrd="0" presId="urn:microsoft.com/office/officeart/2005/8/layout/hierarchy6"/>
    <dgm:cxn modelId="{B8E11C93-2426-4362-8189-6CC1BECE2345}" type="presParOf" srcId="{AA8B766E-385B-48EA-A58A-89A5434BE4D6}" destId="{8CC81F3F-0824-4130-941F-158D4C8109D9}" srcOrd="0" destOrd="0" presId="urn:microsoft.com/office/officeart/2005/8/layout/hierarchy6"/>
    <dgm:cxn modelId="{5760F858-5A94-4804-B4FD-74A9D10377A1}" type="presParOf" srcId="{AA8B766E-385B-48EA-A58A-89A5434BE4D6}" destId="{3B8C6D90-FED7-4451-99C4-9DF45BA1D770}" srcOrd="1" destOrd="0" presId="urn:microsoft.com/office/officeart/2005/8/layout/hierarchy6"/>
    <dgm:cxn modelId="{DF6118C3-ED76-4231-96A7-DCA9006B1472}" type="presParOf" srcId="{3B8C6D90-FED7-4451-99C4-9DF45BA1D770}" destId="{02249C75-A640-4B39-8F58-8060017FDF2D}" srcOrd="0" destOrd="0" presId="urn:microsoft.com/office/officeart/2005/8/layout/hierarchy6"/>
    <dgm:cxn modelId="{D34DD652-9F60-4875-ADF2-E9450B753BB0}" type="presParOf" srcId="{3B8C6D90-FED7-4451-99C4-9DF45BA1D770}" destId="{499C64EB-A391-480D-9305-587C0A445BCE}" srcOrd="1" destOrd="0" presId="urn:microsoft.com/office/officeart/2005/8/layout/hierarchy6"/>
    <dgm:cxn modelId="{07EC1B8E-1477-4BD8-9BC7-40C5274FFF17}" type="presParOf" srcId="{499C64EB-A391-480D-9305-587C0A445BCE}" destId="{0492D981-C26A-4567-A38C-926029F45142}" srcOrd="0" destOrd="0" presId="urn:microsoft.com/office/officeart/2005/8/layout/hierarchy6"/>
    <dgm:cxn modelId="{ADD71B49-C3A8-4DFA-BB28-BC4183658AB7}" type="presParOf" srcId="{499C64EB-A391-480D-9305-587C0A445BCE}" destId="{1BE1A24C-6E6E-4A89-9D4A-5252C5D2949D}" srcOrd="1" destOrd="0" presId="urn:microsoft.com/office/officeart/2005/8/layout/hierarchy6"/>
    <dgm:cxn modelId="{D6E3898D-05D7-4CC6-811F-D4D1E8378A86}" type="presParOf" srcId="{3B8C6D90-FED7-4451-99C4-9DF45BA1D770}" destId="{56627ABA-DB72-47F8-8CA5-061331C67992}" srcOrd="2" destOrd="0" presId="urn:microsoft.com/office/officeart/2005/8/layout/hierarchy6"/>
    <dgm:cxn modelId="{772C67A5-6699-4E36-82FE-CEE30414B8F5}" type="presParOf" srcId="{3B8C6D90-FED7-4451-99C4-9DF45BA1D770}" destId="{A563D48E-7495-4D44-B4E5-04224F0B408C}" srcOrd="3" destOrd="0" presId="urn:microsoft.com/office/officeart/2005/8/layout/hierarchy6"/>
    <dgm:cxn modelId="{883F4696-705A-46B6-84F3-FFF9D6536FE2}" type="presParOf" srcId="{A563D48E-7495-4D44-B4E5-04224F0B408C}" destId="{1C5901EC-6ABD-49C5-807B-3357E6665162}" srcOrd="0" destOrd="0" presId="urn:microsoft.com/office/officeart/2005/8/layout/hierarchy6"/>
    <dgm:cxn modelId="{AA1FA6D4-193C-47D5-9DBD-F898636E4410}" type="presParOf" srcId="{A563D48E-7495-4D44-B4E5-04224F0B408C}" destId="{72F5D8EC-2221-4E94-B44C-3B33E94557C0}" srcOrd="1" destOrd="0" presId="urn:microsoft.com/office/officeart/2005/8/layout/hierarchy6"/>
    <dgm:cxn modelId="{1709009D-B28A-491E-A168-8240ADDABAFB}" type="presParOf" srcId="{29059222-CD1D-4EEE-9C86-CEBAE291C834}" destId="{33EA7B44-0F54-4B92-B594-444B2850B349}" srcOrd="4" destOrd="0" presId="urn:microsoft.com/office/officeart/2005/8/layout/hierarchy6"/>
    <dgm:cxn modelId="{4CD5CDFA-98E2-4BC8-A028-34C594E6233C}" type="presParOf" srcId="{29059222-CD1D-4EEE-9C86-CEBAE291C834}" destId="{6FC493AA-E23D-49FE-949F-9AC4BBA21049}" srcOrd="5" destOrd="0" presId="urn:microsoft.com/office/officeart/2005/8/layout/hierarchy6"/>
    <dgm:cxn modelId="{B2A29C5B-F879-49B7-95DD-465EE6E7B1AB}" type="presParOf" srcId="{6FC493AA-E23D-49FE-949F-9AC4BBA21049}" destId="{A72CB1D9-4B2A-4FA2-A4AD-3B72436CACF4}" srcOrd="0" destOrd="0" presId="urn:microsoft.com/office/officeart/2005/8/layout/hierarchy6"/>
    <dgm:cxn modelId="{03234CF4-2695-4AAC-B147-57EEFA68BD50}" type="presParOf" srcId="{6FC493AA-E23D-49FE-949F-9AC4BBA21049}" destId="{52BC8C4C-F0AA-40DC-A13B-85EEB6B219CD}" srcOrd="1" destOrd="0" presId="urn:microsoft.com/office/officeart/2005/8/layout/hierarchy6"/>
    <dgm:cxn modelId="{DE954841-E833-4E16-8DA5-DE1DE6117CA1}" type="presParOf" srcId="{52BC8C4C-F0AA-40DC-A13B-85EEB6B219CD}" destId="{90625C74-3EFB-4330-90DE-F696E5A09E40}" srcOrd="0" destOrd="0" presId="urn:microsoft.com/office/officeart/2005/8/layout/hierarchy6"/>
    <dgm:cxn modelId="{7BC22219-A929-4807-A42B-7684CD490201}" type="presParOf" srcId="{52BC8C4C-F0AA-40DC-A13B-85EEB6B219CD}" destId="{3D530BD9-FD21-47DD-B92D-539FDB2A2864}" srcOrd="1" destOrd="0" presId="urn:microsoft.com/office/officeart/2005/8/layout/hierarchy6"/>
    <dgm:cxn modelId="{3AD3926C-2AED-43A1-9835-65553B408E24}" type="presParOf" srcId="{3D530BD9-FD21-47DD-B92D-539FDB2A2864}" destId="{B1766FED-F865-4CC3-A69F-A09DF28DF66C}" srcOrd="0" destOrd="0" presId="urn:microsoft.com/office/officeart/2005/8/layout/hierarchy6"/>
    <dgm:cxn modelId="{735F9972-88A9-44EF-B6C4-EFBE3D7B35E0}" type="presParOf" srcId="{3D530BD9-FD21-47DD-B92D-539FDB2A2864}" destId="{8EC4D73B-36C3-4D89-B1B9-C8F80C029067}" srcOrd="1" destOrd="0" presId="urn:microsoft.com/office/officeart/2005/8/layout/hierarchy6"/>
    <dgm:cxn modelId="{312AE360-6D49-48EF-87A4-1684A04E4605}" type="presParOf" srcId="{52BC8C4C-F0AA-40DC-A13B-85EEB6B219CD}" destId="{BB18D3C8-1393-4D1B-95E0-5713ED75EBA0}" srcOrd="2" destOrd="0" presId="urn:microsoft.com/office/officeart/2005/8/layout/hierarchy6"/>
    <dgm:cxn modelId="{AD6BFD1E-06FD-41FE-9407-CBA663CC7CC0}" type="presParOf" srcId="{52BC8C4C-F0AA-40DC-A13B-85EEB6B219CD}" destId="{FB836A41-D77E-4BB0-ADCE-8E0B689E3806}" srcOrd="3" destOrd="0" presId="urn:microsoft.com/office/officeart/2005/8/layout/hierarchy6"/>
    <dgm:cxn modelId="{5AC2A987-19B5-46CC-952F-5FA06C7D922C}" type="presParOf" srcId="{FB836A41-D77E-4BB0-ADCE-8E0B689E3806}" destId="{5ACD8639-C869-4D0D-9F85-6D6A4ED92DED}" srcOrd="0" destOrd="0" presId="urn:microsoft.com/office/officeart/2005/8/layout/hierarchy6"/>
    <dgm:cxn modelId="{1508518F-9BB6-429B-8A06-14DC82354E24}" type="presParOf" srcId="{FB836A41-D77E-4BB0-ADCE-8E0B689E3806}" destId="{A4C11BC0-D98B-44ED-B107-C962EE5FA09C}" srcOrd="1" destOrd="0" presId="urn:microsoft.com/office/officeart/2005/8/layout/hierarchy6"/>
    <dgm:cxn modelId="{17DB3BF3-62F6-4C9B-9966-10AB18BC8561}" type="presParOf" srcId="{29059222-CD1D-4EEE-9C86-CEBAE291C834}" destId="{3CEFFC28-9D10-4C42-9615-EAEF57621890}" srcOrd="6" destOrd="0" presId="urn:microsoft.com/office/officeart/2005/8/layout/hierarchy6"/>
    <dgm:cxn modelId="{18EC1798-8FA1-43FE-9BFE-3E95D33AAD35}" type="presParOf" srcId="{29059222-CD1D-4EEE-9C86-CEBAE291C834}" destId="{A37A5324-4176-4271-883A-5F27B5AF76DA}" srcOrd="7" destOrd="0" presId="urn:microsoft.com/office/officeart/2005/8/layout/hierarchy6"/>
    <dgm:cxn modelId="{5C802BD7-7EC2-4978-B52A-A0C8E79BEE46}" type="presParOf" srcId="{A37A5324-4176-4271-883A-5F27B5AF76DA}" destId="{0A0646F8-9237-4D43-B5ED-940D75074B13}" srcOrd="0" destOrd="0" presId="urn:microsoft.com/office/officeart/2005/8/layout/hierarchy6"/>
    <dgm:cxn modelId="{0A60508B-5E84-4F48-B004-9C5B40D3FA17}" type="presParOf" srcId="{A37A5324-4176-4271-883A-5F27B5AF76DA}" destId="{852263D7-E361-46CD-9584-21FFFCD63577}" srcOrd="1" destOrd="0" presId="urn:microsoft.com/office/officeart/2005/8/layout/hierarchy6"/>
    <dgm:cxn modelId="{E41B16E9-E0F0-4FB7-A12C-A008180412C3}" type="presParOf" srcId="{852263D7-E361-46CD-9584-21FFFCD63577}" destId="{8C646751-2DE8-40F0-9A17-342E4C1FA65E}" srcOrd="0" destOrd="0" presId="urn:microsoft.com/office/officeart/2005/8/layout/hierarchy6"/>
    <dgm:cxn modelId="{298B3B7A-6DA7-46FC-88AC-2A0D3CEEE75B}" type="presParOf" srcId="{852263D7-E361-46CD-9584-21FFFCD63577}" destId="{EC374C31-F610-43BD-B2B0-4EC0EE0A420B}" srcOrd="1" destOrd="0" presId="urn:microsoft.com/office/officeart/2005/8/layout/hierarchy6"/>
    <dgm:cxn modelId="{7FF5BE94-5F4C-4481-9C34-A51937E5A991}" type="presParOf" srcId="{EC374C31-F610-43BD-B2B0-4EC0EE0A420B}" destId="{CC8F9452-3C91-4CB9-B183-753B5ACCB323}" srcOrd="0" destOrd="0" presId="urn:microsoft.com/office/officeart/2005/8/layout/hierarchy6"/>
    <dgm:cxn modelId="{793A6F6A-F2AB-42DC-AF03-C2A1301636E1}" type="presParOf" srcId="{EC374C31-F610-43BD-B2B0-4EC0EE0A420B}" destId="{6DFD238B-A4E1-4B9F-84DE-9805BA3769C6}" srcOrd="1" destOrd="0" presId="urn:microsoft.com/office/officeart/2005/8/layout/hierarchy6"/>
    <dgm:cxn modelId="{D5A5DCDA-FC72-4ABE-B828-9A3C6A9BFC8A}" type="presParOf" srcId="{29059222-CD1D-4EEE-9C86-CEBAE291C834}" destId="{53211F66-FF73-4746-956C-E8F2ED834FE3}" srcOrd="8" destOrd="0" presId="urn:microsoft.com/office/officeart/2005/8/layout/hierarchy6"/>
    <dgm:cxn modelId="{F8A2DA27-08FF-4F1E-9274-9E69D4A9BCF6}" type="presParOf" srcId="{29059222-CD1D-4EEE-9C86-CEBAE291C834}" destId="{F784B679-AD44-4D2F-87DF-1B7154425505}" srcOrd="9" destOrd="0" presId="urn:microsoft.com/office/officeart/2005/8/layout/hierarchy6"/>
    <dgm:cxn modelId="{78660789-0902-4358-A8BD-871C86C4EC20}" type="presParOf" srcId="{F784B679-AD44-4D2F-87DF-1B7154425505}" destId="{DC507484-D214-47D9-9D7F-9B91BAAA4767}" srcOrd="0" destOrd="0" presId="urn:microsoft.com/office/officeart/2005/8/layout/hierarchy6"/>
    <dgm:cxn modelId="{357A73D9-89E1-48B6-866A-818FE55A3846}" type="presParOf" srcId="{F784B679-AD44-4D2F-87DF-1B7154425505}" destId="{3BD98AF5-A923-44FE-A2B4-DED43C829C17}" srcOrd="1" destOrd="0" presId="urn:microsoft.com/office/officeart/2005/8/layout/hierarchy6"/>
    <dgm:cxn modelId="{48B8BC3F-AEA9-47B5-A865-D189A84215B2}" type="presParOf" srcId="{3BD98AF5-A923-44FE-A2B4-DED43C829C17}" destId="{7921D61C-312F-428C-A67F-4E082B0A651A}" srcOrd="0" destOrd="0" presId="urn:microsoft.com/office/officeart/2005/8/layout/hierarchy6"/>
    <dgm:cxn modelId="{538A3AC8-A059-4AA5-8263-E3BB75A63F31}" type="presParOf" srcId="{3BD98AF5-A923-44FE-A2B4-DED43C829C17}" destId="{AF146911-DA4D-40D2-B88C-79EC0E1F616F}" srcOrd="1" destOrd="0" presId="urn:microsoft.com/office/officeart/2005/8/layout/hierarchy6"/>
    <dgm:cxn modelId="{66EAFC4B-5540-489D-92F8-F2A534392EB5}" type="presParOf" srcId="{AF146911-DA4D-40D2-B88C-79EC0E1F616F}" destId="{837B7739-774A-4F77-9BD3-026CD22E8E85}" srcOrd="0" destOrd="0" presId="urn:microsoft.com/office/officeart/2005/8/layout/hierarchy6"/>
    <dgm:cxn modelId="{7AD02756-E138-4CD0-882A-14D11F5EEDE1}" type="presParOf" srcId="{AF146911-DA4D-40D2-B88C-79EC0E1F616F}" destId="{BEC50C92-1E5C-4B9A-A21D-322A57413607}" srcOrd="1" destOrd="0" presId="urn:microsoft.com/office/officeart/2005/8/layout/hierarchy6"/>
    <dgm:cxn modelId="{A9EB8180-5C68-4BFB-A34D-A17F2FCD8938}" type="presParOf" srcId="{3BD98AF5-A923-44FE-A2B4-DED43C829C17}" destId="{85984BEE-9FD0-443B-98E6-86633AE8A21B}" srcOrd="2" destOrd="0" presId="urn:microsoft.com/office/officeart/2005/8/layout/hierarchy6"/>
    <dgm:cxn modelId="{30802650-96AE-488F-9D07-F4817D63C8EC}" type="presParOf" srcId="{3BD98AF5-A923-44FE-A2B4-DED43C829C17}" destId="{3C56F7FB-CBB5-45F5-A174-A0EDB6FCFF17}" srcOrd="3" destOrd="0" presId="urn:microsoft.com/office/officeart/2005/8/layout/hierarchy6"/>
    <dgm:cxn modelId="{6E11A011-01FD-4294-9328-8CEC4E31D8DA}" type="presParOf" srcId="{3C56F7FB-CBB5-45F5-A174-A0EDB6FCFF17}" destId="{D4A743DA-C158-4509-91CD-7EBB45E699F6}" srcOrd="0" destOrd="0" presId="urn:microsoft.com/office/officeart/2005/8/layout/hierarchy6"/>
    <dgm:cxn modelId="{131E18C6-D67A-4CEA-81CF-D57E55ABECF4}" type="presParOf" srcId="{3C56F7FB-CBB5-45F5-A174-A0EDB6FCFF17}" destId="{6B131098-93FE-4161-8C7F-18B5EF343A47}" srcOrd="1" destOrd="0" presId="urn:microsoft.com/office/officeart/2005/8/layout/hierarchy6"/>
    <dgm:cxn modelId="{6D96E376-6DC2-4EE1-858F-64C55896D323}" type="presParOf" srcId="{3505B151-483C-48D5-BF85-9624F5CEB4C0}" destId="{70270CA9-42B0-494B-9595-1D96998997DA}" srcOrd="4" destOrd="0" presId="urn:microsoft.com/office/officeart/2005/8/layout/hierarchy6"/>
    <dgm:cxn modelId="{3D3799DB-9033-44C4-B8E1-BBE69E680A36}" type="presParOf" srcId="{3505B151-483C-48D5-BF85-9624F5CEB4C0}" destId="{257511FC-E9A2-4581-A42D-92B3A195253C}" srcOrd="5" destOrd="0" presId="urn:microsoft.com/office/officeart/2005/8/layout/hierarchy6"/>
    <dgm:cxn modelId="{06029B8A-B6BD-4B09-A9FA-64C8BE58D801}" type="presParOf" srcId="{257511FC-E9A2-4581-A42D-92B3A195253C}" destId="{0EF0A23C-2E02-4603-8D02-9A8EAC62F168}" srcOrd="0" destOrd="0" presId="urn:microsoft.com/office/officeart/2005/8/layout/hierarchy6"/>
    <dgm:cxn modelId="{4A87BF16-0EAE-4881-B6B3-8A970C7A66A9}" type="presParOf" srcId="{257511FC-E9A2-4581-A42D-92B3A195253C}" destId="{859E91E5-8BA8-46F6-AFEE-61223F76CDAC}" srcOrd="1" destOrd="0" presId="urn:microsoft.com/office/officeart/2005/8/layout/hierarchy6"/>
    <dgm:cxn modelId="{2834BD8C-71C5-43B2-90D5-24E1020F518A}" type="presParOf" srcId="{3505B151-483C-48D5-BF85-9624F5CEB4C0}" destId="{F15F3483-D04F-4758-984A-5A4BE6B10BC0}" srcOrd="6" destOrd="0" presId="urn:microsoft.com/office/officeart/2005/8/layout/hierarchy6"/>
    <dgm:cxn modelId="{3249E5A7-807D-4471-BEF4-A4D4C5AB1C3F}" type="presParOf" srcId="{3505B151-483C-48D5-BF85-9624F5CEB4C0}" destId="{899AB5CC-5DEA-4E80-A54D-12E081626278}" srcOrd="7" destOrd="0" presId="urn:microsoft.com/office/officeart/2005/8/layout/hierarchy6"/>
    <dgm:cxn modelId="{54111204-B54E-4DED-BD0A-E85FBD6B79AC}" type="presParOf" srcId="{899AB5CC-5DEA-4E80-A54D-12E081626278}" destId="{85FC4036-22AD-4DEE-83F6-DCE9CBABB06A}" srcOrd="0" destOrd="0" presId="urn:microsoft.com/office/officeart/2005/8/layout/hierarchy6"/>
    <dgm:cxn modelId="{7CA1C624-5C85-4877-9216-A376F9E5E778}" type="presParOf" srcId="{899AB5CC-5DEA-4E80-A54D-12E081626278}" destId="{8C53DB11-171D-4F58-B8E6-DEA333680C33}" srcOrd="1" destOrd="0" presId="urn:microsoft.com/office/officeart/2005/8/layout/hierarchy6"/>
    <dgm:cxn modelId="{49608E15-CF5E-4624-A8D1-685F0B6B717E}" type="presParOf" srcId="{C8F0F374-DB37-4DA0-B889-8C18AA491E13}" destId="{07EFE3E1-08AD-408B-852A-E0281D31A9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C5E156-E5B7-48E6-91FC-5BDA734E6680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580CAE-2853-4703-B2BE-942BCE87C810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Structure</a:t>
          </a:r>
        </a:p>
      </dgm:t>
    </dgm:pt>
    <dgm:pt modelId="{6746C133-13DB-4CD5-B772-A858B280D70E}" type="parTrans" cxnId="{80541E98-055F-435F-9177-C4CABC15491F}">
      <dgm:prSet/>
      <dgm:spPr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2BA37B4-7A04-49F7-B42C-7793AF06E12A}" type="sibTrans" cxnId="{80541E98-055F-435F-9177-C4CABC15491F}">
      <dgm:prSet/>
      <dgm:spPr/>
      <dgm:t>
        <a:bodyPr/>
        <a:lstStyle/>
        <a:p>
          <a:endParaRPr lang="en-US"/>
        </a:p>
      </dgm:t>
    </dgm:pt>
    <dgm:pt modelId="{22805CDA-D3EF-43C4-BA8E-500C7777FD32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Compact</a:t>
          </a:r>
        </a:p>
      </dgm:t>
    </dgm:pt>
    <dgm:pt modelId="{CEA4CDFD-5C7D-4EEE-80C9-7AE1280147C1}" type="parTrans" cxnId="{6A46D1E3-5258-4885-8FBA-B541A1244E26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34D896D8-FA7A-4378-B224-7B0F7B71CDD4}" type="sibTrans" cxnId="{6A46D1E3-5258-4885-8FBA-B541A1244E26}">
      <dgm:prSet/>
      <dgm:spPr/>
      <dgm:t>
        <a:bodyPr/>
        <a:lstStyle/>
        <a:p>
          <a:endParaRPr lang="en-US"/>
        </a:p>
      </dgm:t>
    </dgm:pt>
    <dgm:pt modelId="{161C95F2-F7AA-4C43-81D8-9AF4E5235F82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Aerodynamic</a:t>
          </a:r>
        </a:p>
      </dgm:t>
    </dgm:pt>
    <dgm:pt modelId="{607715B9-0687-452D-AD1F-B478AAD7AB4A}" type="parTrans" cxnId="{43F5C734-DC32-4252-A467-BC9057117FB5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420C92D2-1755-4C32-A85A-477AF48E1114}" type="sibTrans" cxnId="{43F5C734-DC32-4252-A467-BC9057117FB5}">
      <dgm:prSet/>
      <dgm:spPr/>
      <dgm:t>
        <a:bodyPr/>
        <a:lstStyle/>
        <a:p>
          <a:endParaRPr lang="en-US"/>
        </a:p>
      </dgm:t>
    </dgm:pt>
    <dgm:pt modelId="{F64F5F73-9D4A-4DCB-B6C5-CE73F6B205FC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Material</a:t>
          </a:r>
        </a:p>
      </dgm:t>
    </dgm:pt>
    <dgm:pt modelId="{F147ED44-823F-4AB0-BCBB-AADAA105F6AC}" type="parTrans" cxnId="{F8B262CF-B94D-4E98-BF3D-700434C33D5E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239917D9-D332-46A0-A4BA-FEC40AE425ED}" type="sibTrans" cxnId="{F8B262CF-B94D-4E98-BF3D-700434C33D5E}">
      <dgm:prSet/>
      <dgm:spPr/>
      <dgm:t>
        <a:bodyPr/>
        <a:lstStyle/>
        <a:p>
          <a:endParaRPr lang="en-US"/>
        </a:p>
      </dgm:t>
    </dgm:pt>
    <dgm:pt modelId="{7DECE51B-AAC8-43C2-803F-354CC1428D34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Vibration</a:t>
          </a:r>
        </a:p>
      </dgm:t>
    </dgm:pt>
    <dgm:pt modelId="{E940ED02-9B7A-48D5-A461-607650B76D0D}" type="parTrans" cxnId="{384CE917-3B65-40D3-8CE2-5B61C9FB269C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5A240520-C18B-41A1-BCD2-B76E91F444BC}" type="sibTrans" cxnId="{384CE917-3B65-40D3-8CE2-5B61C9FB269C}">
      <dgm:prSet/>
      <dgm:spPr/>
      <dgm:t>
        <a:bodyPr/>
        <a:lstStyle/>
        <a:p>
          <a:endParaRPr lang="en-US"/>
        </a:p>
      </dgm:t>
    </dgm:pt>
    <dgm:pt modelId="{FEBA1149-6EFC-416C-A446-DDCB895EA74C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Fixed</a:t>
          </a:r>
        </a:p>
      </dgm:t>
    </dgm:pt>
    <dgm:pt modelId="{5DE70CA3-E241-4D4E-8918-2166795D73E6}" type="parTrans" cxnId="{80C46C12-B7CE-4D22-AC3A-456C6B658436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C182277-738E-49AD-9B75-1F4A26D2D7A3}" type="sibTrans" cxnId="{80C46C12-B7CE-4D22-AC3A-456C6B658436}">
      <dgm:prSet/>
      <dgm:spPr/>
      <dgm:t>
        <a:bodyPr/>
        <a:lstStyle/>
        <a:p>
          <a:endParaRPr lang="en-US"/>
        </a:p>
      </dgm:t>
    </dgm:pt>
    <dgm:pt modelId="{C8F0F374-DB37-4DA0-B889-8C18AA491E13}" type="pres">
      <dgm:prSet presAssocID="{73C5E156-E5B7-48E6-91FC-5BDA734E668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160F73-5921-45F2-966C-76DEB670B3E7}" type="pres">
      <dgm:prSet presAssocID="{73C5E156-E5B7-48E6-91FC-5BDA734E6680}" presName="hierFlow" presStyleCnt="0"/>
      <dgm:spPr/>
    </dgm:pt>
    <dgm:pt modelId="{65069A24-0E9D-4060-A726-54C7617F0E35}" type="pres">
      <dgm:prSet presAssocID="{73C5E156-E5B7-48E6-91FC-5BDA734E668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361928D-C067-42A2-B988-90A7402DDE11}" type="pres">
      <dgm:prSet presAssocID="{25580CAE-2853-4703-B2BE-942BCE87C810}" presName="Name14" presStyleCnt="0"/>
      <dgm:spPr/>
    </dgm:pt>
    <dgm:pt modelId="{8EB529B4-B3DB-461B-9445-9BB88A5A6463}" type="pres">
      <dgm:prSet presAssocID="{25580CAE-2853-4703-B2BE-942BCE87C810}" presName="level1Shape" presStyleLbl="node0" presStyleIdx="0" presStyleCnt="1">
        <dgm:presLayoutVars>
          <dgm:chPref val="3"/>
        </dgm:presLayoutVars>
      </dgm:prSet>
      <dgm:spPr/>
    </dgm:pt>
    <dgm:pt modelId="{CFCC97B2-45BA-4114-A2E4-EA556912BCA0}" type="pres">
      <dgm:prSet presAssocID="{25580CAE-2853-4703-B2BE-942BCE87C810}" presName="hierChild2" presStyleCnt="0"/>
      <dgm:spPr/>
    </dgm:pt>
    <dgm:pt modelId="{AFA2FDAC-B829-489D-A8B2-AD98AE7179DD}" type="pres">
      <dgm:prSet presAssocID="{CEA4CDFD-5C7D-4EEE-80C9-7AE1280147C1}" presName="Name19" presStyleLbl="parChTrans1D2" presStyleIdx="0" presStyleCnt="5"/>
      <dgm:spPr/>
    </dgm:pt>
    <dgm:pt modelId="{0794DFC0-2DC3-4D9F-9C4C-BF46C7CC49CF}" type="pres">
      <dgm:prSet presAssocID="{22805CDA-D3EF-43C4-BA8E-500C7777FD32}" presName="Name21" presStyleCnt="0"/>
      <dgm:spPr/>
    </dgm:pt>
    <dgm:pt modelId="{EE194001-EDA3-4678-9FF7-C7E4DBD698EA}" type="pres">
      <dgm:prSet presAssocID="{22805CDA-D3EF-43C4-BA8E-500C7777FD32}" presName="level2Shape" presStyleLbl="node2" presStyleIdx="0" presStyleCnt="5"/>
      <dgm:spPr/>
    </dgm:pt>
    <dgm:pt modelId="{AD783808-520E-4833-B104-69358468E9D2}" type="pres">
      <dgm:prSet presAssocID="{22805CDA-D3EF-43C4-BA8E-500C7777FD32}" presName="hierChild3" presStyleCnt="0"/>
      <dgm:spPr/>
    </dgm:pt>
    <dgm:pt modelId="{965DF014-5C03-4DDD-BC15-D084EAB6AF7D}" type="pres">
      <dgm:prSet presAssocID="{607715B9-0687-452D-AD1F-B478AAD7AB4A}" presName="Name19" presStyleLbl="parChTrans1D2" presStyleIdx="1" presStyleCnt="5"/>
      <dgm:spPr/>
    </dgm:pt>
    <dgm:pt modelId="{AA8B766E-385B-48EA-A58A-89A5434BE4D6}" type="pres">
      <dgm:prSet presAssocID="{161C95F2-F7AA-4C43-81D8-9AF4E5235F82}" presName="Name21" presStyleCnt="0"/>
      <dgm:spPr/>
    </dgm:pt>
    <dgm:pt modelId="{8CC81F3F-0824-4130-941F-158D4C8109D9}" type="pres">
      <dgm:prSet presAssocID="{161C95F2-F7AA-4C43-81D8-9AF4E5235F82}" presName="level2Shape" presStyleLbl="node2" presStyleIdx="1" presStyleCnt="5"/>
      <dgm:spPr/>
    </dgm:pt>
    <dgm:pt modelId="{3B8C6D90-FED7-4451-99C4-9DF45BA1D770}" type="pres">
      <dgm:prSet presAssocID="{161C95F2-F7AA-4C43-81D8-9AF4E5235F82}" presName="hierChild3" presStyleCnt="0"/>
      <dgm:spPr/>
    </dgm:pt>
    <dgm:pt modelId="{33EA7B44-0F54-4B92-B594-444B2850B349}" type="pres">
      <dgm:prSet presAssocID="{F147ED44-823F-4AB0-BCBB-AADAA105F6AC}" presName="Name19" presStyleLbl="parChTrans1D2" presStyleIdx="2" presStyleCnt="5"/>
      <dgm:spPr/>
    </dgm:pt>
    <dgm:pt modelId="{6FC493AA-E23D-49FE-949F-9AC4BBA21049}" type="pres">
      <dgm:prSet presAssocID="{F64F5F73-9D4A-4DCB-B6C5-CE73F6B205FC}" presName="Name21" presStyleCnt="0"/>
      <dgm:spPr/>
    </dgm:pt>
    <dgm:pt modelId="{A72CB1D9-4B2A-4FA2-A4AD-3B72436CACF4}" type="pres">
      <dgm:prSet presAssocID="{F64F5F73-9D4A-4DCB-B6C5-CE73F6B205FC}" presName="level2Shape" presStyleLbl="node2" presStyleIdx="2" presStyleCnt="5"/>
      <dgm:spPr/>
    </dgm:pt>
    <dgm:pt modelId="{52BC8C4C-F0AA-40DC-A13B-85EEB6B219CD}" type="pres">
      <dgm:prSet presAssocID="{F64F5F73-9D4A-4DCB-B6C5-CE73F6B205FC}" presName="hierChild3" presStyleCnt="0"/>
      <dgm:spPr/>
    </dgm:pt>
    <dgm:pt modelId="{3CEFFC28-9D10-4C42-9615-EAEF57621890}" type="pres">
      <dgm:prSet presAssocID="{E940ED02-9B7A-48D5-A461-607650B76D0D}" presName="Name19" presStyleLbl="parChTrans1D2" presStyleIdx="3" presStyleCnt="5"/>
      <dgm:spPr/>
    </dgm:pt>
    <dgm:pt modelId="{A37A5324-4176-4271-883A-5F27B5AF76DA}" type="pres">
      <dgm:prSet presAssocID="{7DECE51B-AAC8-43C2-803F-354CC1428D34}" presName="Name21" presStyleCnt="0"/>
      <dgm:spPr/>
    </dgm:pt>
    <dgm:pt modelId="{0A0646F8-9237-4D43-B5ED-940D75074B13}" type="pres">
      <dgm:prSet presAssocID="{7DECE51B-AAC8-43C2-803F-354CC1428D34}" presName="level2Shape" presStyleLbl="node2" presStyleIdx="3" presStyleCnt="5"/>
      <dgm:spPr/>
    </dgm:pt>
    <dgm:pt modelId="{852263D7-E361-46CD-9584-21FFFCD63577}" type="pres">
      <dgm:prSet presAssocID="{7DECE51B-AAC8-43C2-803F-354CC1428D34}" presName="hierChild3" presStyleCnt="0"/>
      <dgm:spPr/>
    </dgm:pt>
    <dgm:pt modelId="{53211F66-FF73-4746-956C-E8F2ED834FE3}" type="pres">
      <dgm:prSet presAssocID="{5DE70CA3-E241-4D4E-8918-2166795D73E6}" presName="Name19" presStyleLbl="parChTrans1D2" presStyleIdx="4" presStyleCnt="5"/>
      <dgm:spPr/>
    </dgm:pt>
    <dgm:pt modelId="{F784B679-AD44-4D2F-87DF-1B7154425505}" type="pres">
      <dgm:prSet presAssocID="{FEBA1149-6EFC-416C-A446-DDCB895EA74C}" presName="Name21" presStyleCnt="0"/>
      <dgm:spPr/>
    </dgm:pt>
    <dgm:pt modelId="{DC507484-D214-47D9-9D7F-9B91BAAA4767}" type="pres">
      <dgm:prSet presAssocID="{FEBA1149-6EFC-416C-A446-DDCB895EA74C}" presName="level2Shape" presStyleLbl="node2" presStyleIdx="4" presStyleCnt="5"/>
      <dgm:spPr/>
    </dgm:pt>
    <dgm:pt modelId="{3BD98AF5-A923-44FE-A2B4-DED43C829C17}" type="pres">
      <dgm:prSet presAssocID="{FEBA1149-6EFC-416C-A446-DDCB895EA74C}" presName="hierChild3" presStyleCnt="0"/>
      <dgm:spPr/>
    </dgm:pt>
    <dgm:pt modelId="{07EFE3E1-08AD-408B-852A-E0281D31A918}" type="pres">
      <dgm:prSet presAssocID="{73C5E156-E5B7-48E6-91FC-5BDA734E6680}" presName="bgShapesFlow" presStyleCnt="0"/>
      <dgm:spPr/>
    </dgm:pt>
  </dgm:ptLst>
  <dgm:cxnLst>
    <dgm:cxn modelId="{80C46C12-B7CE-4D22-AC3A-456C6B658436}" srcId="{25580CAE-2853-4703-B2BE-942BCE87C810}" destId="{FEBA1149-6EFC-416C-A446-DDCB895EA74C}" srcOrd="4" destOrd="0" parTransId="{5DE70CA3-E241-4D4E-8918-2166795D73E6}" sibTransId="{0C182277-738E-49AD-9B75-1F4A26D2D7A3}"/>
    <dgm:cxn modelId="{384CE917-3B65-40D3-8CE2-5B61C9FB269C}" srcId="{25580CAE-2853-4703-B2BE-942BCE87C810}" destId="{7DECE51B-AAC8-43C2-803F-354CC1428D34}" srcOrd="3" destOrd="0" parTransId="{E940ED02-9B7A-48D5-A461-607650B76D0D}" sibTransId="{5A240520-C18B-41A1-BCD2-B76E91F444BC}"/>
    <dgm:cxn modelId="{F8FB0C2F-CE93-48A7-948C-949F4CA456BE}" type="presOf" srcId="{25580CAE-2853-4703-B2BE-942BCE87C810}" destId="{8EB529B4-B3DB-461B-9445-9BB88A5A6463}" srcOrd="0" destOrd="0" presId="urn:microsoft.com/office/officeart/2005/8/layout/hierarchy6"/>
    <dgm:cxn modelId="{43F5C734-DC32-4252-A467-BC9057117FB5}" srcId="{25580CAE-2853-4703-B2BE-942BCE87C810}" destId="{161C95F2-F7AA-4C43-81D8-9AF4E5235F82}" srcOrd="1" destOrd="0" parTransId="{607715B9-0687-452D-AD1F-B478AAD7AB4A}" sibTransId="{420C92D2-1755-4C32-A85A-477AF48E1114}"/>
    <dgm:cxn modelId="{CB756E36-C11B-4DA0-8D07-63E89A3F1819}" type="presOf" srcId="{CEA4CDFD-5C7D-4EEE-80C9-7AE1280147C1}" destId="{AFA2FDAC-B829-489D-A8B2-AD98AE7179DD}" srcOrd="0" destOrd="0" presId="urn:microsoft.com/office/officeart/2005/8/layout/hierarchy6"/>
    <dgm:cxn modelId="{0868AD5F-F591-40AE-A42C-6EB8D59AF14B}" type="presOf" srcId="{FEBA1149-6EFC-416C-A446-DDCB895EA74C}" destId="{DC507484-D214-47D9-9D7F-9B91BAAA4767}" srcOrd="0" destOrd="0" presId="urn:microsoft.com/office/officeart/2005/8/layout/hierarchy6"/>
    <dgm:cxn modelId="{E11F7747-0BD7-419B-946F-FB46CFA3D2F0}" type="presOf" srcId="{5DE70CA3-E241-4D4E-8918-2166795D73E6}" destId="{53211F66-FF73-4746-956C-E8F2ED834FE3}" srcOrd="0" destOrd="0" presId="urn:microsoft.com/office/officeart/2005/8/layout/hierarchy6"/>
    <dgm:cxn modelId="{85D2E751-C040-461C-BC96-A5DDE7804DEB}" type="presOf" srcId="{161C95F2-F7AA-4C43-81D8-9AF4E5235F82}" destId="{8CC81F3F-0824-4130-941F-158D4C8109D9}" srcOrd="0" destOrd="0" presId="urn:microsoft.com/office/officeart/2005/8/layout/hierarchy6"/>
    <dgm:cxn modelId="{02526A52-B734-4711-85F0-8E37F063460F}" type="presOf" srcId="{F64F5F73-9D4A-4DCB-B6C5-CE73F6B205FC}" destId="{A72CB1D9-4B2A-4FA2-A4AD-3B72436CACF4}" srcOrd="0" destOrd="0" presId="urn:microsoft.com/office/officeart/2005/8/layout/hierarchy6"/>
    <dgm:cxn modelId="{A2DF518E-A377-42EF-8F3A-7B25AFD67715}" type="presOf" srcId="{F147ED44-823F-4AB0-BCBB-AADAA105F6AC}" destId="{33EA7B44-0F54-4B92-B594-444B2850B349}" srcOrd="0" destOrd="0" presId="urn:microsoft.com/office/officeart/2005/8/layout/hierarchy6"/>
    <dgm:cxn modelId="{80541E98-055F-435F-9177-C4CABC15491F}" srcId="{73C5E156-E5B7-48E6-91FC-5BDA734E6680}" destId="{25580CAE-2853-4703-B2BE-942BCE87C810}" srcOrd="0" destOrd="0" parTransId="{6746C133-13DB-4CD5-B772-A858B280D70E}" sibTransId="{F2BA37B4-7A04-49F7-B42C-7793AF06E12A}"/>
    <dgm:cxn modelId="{2775279C-5707-4D53-A282-359051403CDD}" type="presOf" srcId="{E940ED02-9B7A-48D5-A461-607650B76D0D}" destId="{3CEFFC28-9D10-4C42-9615-EAEF57621890}" srcOrd="0" destOrd="0" presId="urn:microsoft.com/office/officeart/2005/8/layout/hierarchy6"/>
    <dgm:cxn modelId="{7C22E1A2-31F6-4071-8FB8-9D193851D1D4}" type="presOf" srcId="{73C5E156-E5B7-48E6-91FC-5BDA734E6680}" destId="{C8F0F374-DB37-4DA0-B889-8C18AA491E13}" srcOrd="0" destOrd="0" presId="urn:microsoft.com/office/officeart/2005/8/layout/hierarchy6"/>
    <dgm:cxn modelId="{7A3753AD-5716-4D0B-B5A2-21D79A614A92}" type="presOf" srcId="{22805CDA-D3EF-43C4-BA8E-500C7777FD32}" destId="{EE194001-EDA3-4678-9FF7-C7E4DBD698EA}" srcOrd="0" destOrd="0" presId="urn:microsoft.com/office/officeart/2005/8/layout/hierarchy6"/>
    <dgm:cxn modelId="{4D22A6BD-8DE6-4271-AEBF-3BAA8A494895}" type="presOf" srcId="{7DECE51B-AAC8-43C2-803F-354CC1428D34}" destId="{0A0646F8-9237-4D43-B5ED-940D75074B13}" srcOrd="0" destOrd="0" presId="urn:microsoft.com/office/officeart/2005/8/layout/hierarchy6"/>
    <dgm:cxn modelId="{F8B262CF-B94D-4E98-BF3D-700434C33D5E}" srcId="{25580CAE-2853-4703-B2BE-942BCE87C810}" destId="{F64F5F73-9D4A-4DCB-B6C5-CE73F6B205FC}" srcOrd="2" destOrd="0" parTransId="{F147ED44-823F-4AB0-BCBB-AADAA105F6AC}" sibTransId="{239917D9-D332-46A0-A4BA-FEC40AE425ED}"/>
    <dgm:cxn modelId="{6A46D1E3-5258-4885-8FBA-B541A1244E26}" srcId="{25580CAE-2853-4703-B2BE-942BCE87C810}" destId="{22805CDA-D3EF-43C4-BA8E-500C7777FD32}" srcOrd="0" destOrd="0" parTransId="{CEA4CDFD-5C7D-4EEE-80C9-7AE1280147C1}" sibTransId="{34D896D8-FA7A-4378-B224-7B0F7B71CDD4}"/>
    <dgm:cxn modelId="{231643FB-FDE9-4A74-867E-1D195C917910}" type="presOf" srcId="{607715B9-0687-452D-AD1F-B478AAD7AB4A}" destId="{965DF014-5C03-4DDD-BC15-D084EAB6AF7D}" srcOrd="0" destOrd="0" presId="urn:microsoft.com/office/officeart/2005/8/layout/hierarchy6"/>
    <dgm:cxn modelId="{93FC6764-43B7-463B-ADEF-EAC0C4D5DEA8}" type="presParOf" srcId="{C8F0F374-DB37-4DA0-B889-8C18AA491E13}" destId="{66160F73-5921-45F2-966C-76DEB670B3E7}" srcOrd="0" destOrd="0" presId="urn:microsoft.com/office/officeart/2005/8/layout/hierarchy6"/>
    <dgm:cxn modelId="{86B54D87-CBC8-417D-AB10-DE181B3BDBBB}" type="presParOf" srcId="{66160F73-5921-45F2-966C-76DEB670B3E7}" destId="{65069A24-0E9D-4060-A726-54C7617F0E35}" srcOrd="0" destOrd="0" presId="urn:microsoft.com/office/officeart/2005/8/layout/hierarchy6"/>
    <dgm:cxn modelId="{E3E7B6E9-0678-439E-8480-BC0580640FB4}" type="presParOf" srcId="{65069A24-0E9D-4060-A726-54C7617F0E35}" destId="{B361928D-C067-42A2-B988-90A7402DDE11}" srcOrd="0" destOrd="0" presId="urn:microsoft.com/office/officeart/2005/8/layout/hierarchy6"/>
    <dgm:cxn modelId="{722C37B0-E6F4-4E46-A6BD-47398A197E4B}" type="presParOf" srcId="{B361928D-C067-42A2-B988-90A7402DDE11}" destId="{8EB529B4-B3DB-461B-9445-9BB88A5A6463}" srcOrd="0" destOrd="0" presId="urn:microsoft.com/office/officeart/2005/8/layout/hierarchy6"/>
    <dgm:cxn modelId="{27077FB3-B930-42E6-A27F-445AFC396779}" type="presParOf" srcId="{B361928D-C067-42A2-B988-90A7402DDE11}" destId="{CFCC97B2-45BA-4114-A2E4-EA556912BCA0}" srcOrd="1" destOrd="0" presId="urn:microsoft.com/office/officeart/2005/8/layout/hierarchy6"/>
    <dgm:cxn modelId="{8A22B31B-E571-4AFD-9A55-CDDE63701BAB}" type="presParOf" srcId="{CFCC97B2-45BA-4114-A2E4-EA556912BCA0}" destId="{AFA2FDAC-B829-489D-A8B2-AD98AE7179DD}" srcOrd="0" destOrd="0" presId="urn:microsoft.com/office/officeart/2005/8/layout/hierarchy6"/>
    <dgm:cxn modelId="{F654A3A8-0229-4295-8A04-5CB71B73622A}" type="presParOf" srcId="{CFCC97B2-45BA-4114-A2E4-EA556912BCA0}" destId="{0794DFC0-2DC3-4D9F-9C4C-BF46C7CC49CF}" srcOrd="1" destOrd="0" presId="urn:microsoft.com/office/officeart/2005/8/layout/hierarchy6"/>
    <dgm:cxn modelId="{84A096F9-6227-45C9-8EAE-0511DAB726BC}" type="presParOf" srcId="{0794DFC0-2DC3-4D9F-9C4C-BF46C7CC49CF}" destId="{EE194001-EDA3-4678-9FF7-C7E4DBD698EA}" srcOrd="0" destOrd="0" presId="urn:microsoft.com/office/officeart/2005/8/layout/hierarchy6"/>
    <dgm:cxn modelId="{D372DE3A-8474-44B0-9DA7-8FC5A39DB6E1}" type="presParOf" srcId="{0794DFC0-2DC3-4D9F-9C4C-BF46C7CC49CF}" destId="{AD783808-520E-4833-B104-69358468E9D2}" srcOrd="1" destOrd="0" presId="urn:microsoft.com/office/officeart/2005/8/layout/hierarchy6"/>
    <dgm:cxn modelId="{EFC1BA88-EC3A-4AA2-A36E-B7959A19A6DF}" type="presParOf" srcId="{CFCC97B2-45BA-4114-A2E4-EA556912BCA0}" destId="{965DF014-5C03-4DDD-BC15-D084EAB6AF7D}" srcOrd="2" destOrd="0" presId="urn:microsoft.com/office/officeart/2005/8/layout/hierarchy6"/>
    <dgm:cxn modelId="{F1B5A6C3-1D29-4B3D-9EA4-6657F07C3257}" type="presParOf" srcId="{CFCC97B2-45BA-4114-A2E4-EA556912BCA0}" destId="{AA8B766E-385B-48EA-A58A-89A5434BE4D6}" srcOrd="3" destOrd="0" presId="urn:microsoft.com/office/officeart/2005/8/layout/hierarchy6"/>
    <dgm:cxn modelId="{10678871-8B90-4F56-BBEA-B0004A20CF8E}" type="presParOf" srcId="{AA8B766E-385B-48EA-A58A-89A5434BE4D6}" destId="{8CC81F3F-0824-4130-941F-158D4C8109D9}" srcOrd="0" destOrd="0" presId="urn:microsoft.com/office/officeart/2005/8/layout/hierarchy6"/>
    <dgm:cxn modelId="{D3944974-752B-43FE-9ABF-7F6090E16CEF}" type="presParOf" srcId="{AA8B766E-385B-48EA-A58A-89A5434BE4D6}" destId="{3B8C6D90-FED7-4451-99C4-9DF45BA1D770}" srcOrd="1" destOrd="0" presId="urn:microsoft.com/office/officeart/2005/8/layout/hierarchy6"/>
    <dgm:cxn modelId="{564A0429-6549-4968-9C1B-A6CC956E77E8}" type="presParOf" srcId="{CFCC97B2-45BA-4114-A2E4-EA556912BCA0}" destId="{33EA7B44-0F54-4B92-B594-444B2850B349}" srcOrd="4" destOrd="0" presId="urn:microsoft.com/office/officeart/2005/8/layout/hierarchy6"/>
    <dgm:cxn modelId="{F422C42C-487C-49C6-81B0-ADB0820D1A40}" type="presParOf" srcId="{CFCC97B2-45BA-4114-A2E4-EA556912BCA0}" destId="{6FC493AA-E23D-49FE-949F-9AC4BBA21049}" srcOrd="5" destOrd="0" presId="urn:microsoft.com/office/officeart/2005/8/layout/hierarchy6"/>
    <dgm:cxn modelId="{AE287B54-A1BE-4AA4-9819-05595B7D663D}" type="presParOf" srcId="{6FC493AA-E23D-49FE-949F-9AC4BBA21049}" destId="{A72CB1D9-4B2A-4FA2-A4AD-3B72436CACF4}" srcOrd="0" destOrd="0" presId="urn:microsoft.com/office/officeart/2005/8/layout/hierarchy6"/>
    <dgm:cxn modelId="{D0F45ED7-80BC-4FD4-8E7E-A2E5A230CB8E}" type="presParOf" srcId="{6FC493AA-E23D-49FE-949F-9AC4BBA21049}" destId="{52BC8C4C-F0AA-40DC-A13B-85EEB6B219CD}" srcOrd="1" destOrd="0" presId="urn:microsoft.com/office/officeart/2005/8/layout/hierarchy6"/>
    <dgm:cxn modelId="{F2944192-5EFD-494C-9F9E-660578C4B7B6}" type="presParOf" srcId="{CFCC97B2-45BA-4114-A2E4-EA556912BCA0}" destId="{3CEFFC28-9D10-4C42-9615-EAEF57621890}" srcOrd="6" destOrd="0" presId="urn:microsoft.com/office/officeart/2005/8/layout/hierarchy6"/>
    <dgm:cxn modelId="{66977D3F-A219-41ED-9A2D-C1868C92C12A}" type="presParOf" srcId="{CFCC97B2-45BA-4114-A2E4-EA556912BCA0}" destId="{A37A5324-4176-4271-883A-5F27B5AF76DA}" srcOrd="7" destOrd="0" presId="urn:microsoft.com/office/officeart/2005/8/layout/hierarchy6"/>
    <dgm:cxn modelId="{1AFCC9D2-8D68-4D68-9302-3AD5247EB0CC}" type="presParOf" srcId="{A37A5324-4176-4271-883A-5F27B5AF76DA}" destId="{0A0646F8-9237-4D43-B5ED-940D75074B13}" srcOrd="0" destOrd="0" presId="urn:microsoft.com/office/officeart/2005/8/layout/hierarchy6"/>
    <dgm:cxn modelId="{21425BE7-D4A2-4E44-AAC4-F65124A7EBE3}" type="presParOf" srcId="{A37A5324-4176-4271-883A-5F27B5AF76DA}" destId="{852263D7-E361-46CD-9584-21FFFCD63577}" srcOrd="1" destOrd="0" presId="urn:microsoft.com/office/officeart/2005/8/layout/hierarchy6"/>
    <dgm:cxn modelId="{25DFD866-3FDF-4021-AAA9-6C4BF9EFC261}" type="presParOf" srcId="{CFCC97B2-45BA-4114-A2E4-EA556912BCA0}" destId="{53211F66-FF73-4746-956C-E8F2ED834FE3}" srcOrd="8" destOrd="0" presId="urn:microsoft.com/office/officeart/2005/8/layout/hierarchy6"/>
    <dgm:cxn modelId="{99DCF736-F805-4B72-9E6B-EC98016A9545}" type="presParOf" srcId="{CFCC97B2-45BA-4114-A2E4-EA556912BCA0}" destId="{F784B679-AD44-4D2F-87DF-1B7154425505}" srcOrd="9" destOrd="0" presId="urn:microsoft.com/office/officeart/2005/8/layout/hierarchy6"/>
    <dgm:cxn modelId="{82273870-DE79-4011-96DC-8131E8B08A15}" type="presParOf" srcId="{F784B679-AD44-4D2F-87DF-1B7154425505}" destId="{DC507484-D214-47D9-9D7F-9B91BAAA4767}" srcOrd="0" destOrd="0" presId="urn:microsoft.com/office/officeart/2005/8/layout/hierarchy6"/>
    <dgm:cxn modelId="{33A6AE9D-625F-4BE7-AB22-6BDF2AACBDF0}" type="presParOf" srcId="{F784B679-AD44-4D2F-87DF-1B7154425505}" destId="{3BD98AF5-A923-44FE-A2B4-DED43C829C17}" srcOrd="1" destOrd="0" presId="urn:microsoft.com/office/officeart/2005/8/layout/hierarchy6"/>
    <dgm:cxn modelId="{49608E15-CF5E-4624-A8D1-685F0B6B717E}" type="presParOf" srcId="{C8F0F374-DB37-4DA0-B889-8C18AA491E13}" destId="{07EFE3E1-08AD-408B-852A-E0281D31A9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3C5E156-E5B7-48E6-91FC-5BDA734E6680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D10A7-E43A-4CED-B251-F39E3E5309FE}">
      <dgm:prSet phldrT="[Text]"/>
      <dgm:spPr>
        <a:solidFill>
          <a:srgbClr val="697688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F1TENTH Chassis</a:t>
          </a:r>
        </a:p>
      </dgm:t>
    </dgm:pt>
    <dgm:pt modelId="{3C91B126-9916-49AC-AA12-B62749D56774}" type="parTrans" cxnId="{C295075C-A165-4063-BE2E-849E1944CB26}">
      <dgm:prSet/>
      <dgm:spPr/>
      <dgm:t>
        <a:bodyPr/>
        <a:lstStyle/>
        <a:p>
          <a:endParaRPr lang="en-US"/>
        </a:p>
      </dgm:t>
    </dgm:pt>
    <dgm:pt modelId="{88AFE221-6F93-4F03-B0C0-3346599EE25A}" type="sibTrans" cxnId="{C295075C-A165-4063-BE2E-849E1944CB26}">
      <dgm:prSet/>
      <dgm:spPr/>
      <dgm:t>
        <a:bodyPr/>
        <a:lstStyle/>
        <a:p>
          <a:endParaRPr lang="en-US"/>
        </a:p>
      </dgm:t>
    </dgm:pt>
    <dgm:pt modelId="{FF93EAA2-09D6-4BB7-83CB-89C46915F14D}">
      <dgm:prSet phldrT="[Text]"/>
      <dgm:spPr>
        <a:solidFill>
          <a:srgbClr val="F5B98F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Movement</a:t>
          </a:r>
        </a:p>
      </dgm:t>
    </dgm:pt>
    <dgm:pt modelId="{6633B369-E1E7-4EFD-B8F1-E80AC5A0B708}" type="parTrans" cxnId="{ECD9264F-99EE-43BA-86F1-B84BF8255FCE}">
      <dgm:prSet/>
      <dgm:spPr>
        <a:solidFill>
          <a:srgbClr val="F3AD8B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1D66ECC2-BD93-452A-A265-3C4CD80DC9FA}" type="sibTrans" cxnId="{ECD9264F-99EE-43BA-86F1-B84BF8255FCE}">
      <dgm:prSet/>
      <dgm:spPr/>
      <dgm:t>
        <a:bodyPr/>
        <a:lstStyle/>
        <a:p>
          <a:endParaRPr lang="en-US"/>
        </a:p>
      </dgm:t>
    </dgm:pt>
    <dgm:pt modelId="{25580CAE-2853-4703-B2BE-942BCE87C810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Structure</a:t>
          </a:r>
        </a:p>
      </dgm:t>
    </dgm:pt>
    <dgm:pt modelId="{6746C133-13DB-4CD5-B772-A858B280D70E}" type="parTrans" cxnId="{80541E98-055F-435F-9177-C4CABC15491F}">
      <dgm:prSet/>
      <dgm:spPr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2BA37B4-7A04-49F7-B42C-7793AF06E12A}" type="sibTrans" cxnId="{80541E98-055F-435F-9177-C4CABC15491F}">
      <dgm:prSet/>
      <dgm:spPr/>
      <dgm:t>
        <a:bodyPr/>
        <a:lstStyle/>
        <a:p>
          <a:endParaRPr lang="en-US"/>
        </a:p>
      </dgm:t>
    </dgm:pt>
    <dgm:pt modelId="{378B2EA3-13AC-42EA-A008-0DD26C4B10C5}">
      <dgm:prSet phldrT="[Text]"/>
      <dgm:spPr>
        <a:solidFill>
          <a:srgbClr val="658E49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Utilization</a:t>
          </a:r>
        </a:p>
      </dgm:t>
    </dgm:pt>
    <dgm:pt modelId="{DEB02BC5-79C8-4049-8A80-055DDB0E1B60}" type="parTrans" cxnId="{C4C6AC5E-F394-43F6-897F-03AE24FACE27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9F28801E-292C-4E55-8DB2-9CC470C5BA1C}" type="sibTrans" cxnId="{C4C6AC5E-F394-43F6-897F-03AE24FACE27}">
      <dgm:prSet/>
      <dgm:spPr/>
      <dgm:t>
        <a:bodyPr/>
        <a:lstStyle/>
        <a:p>
          <a:endParaRPr lang="en-US"/>
        </a:p>
      </dgm:t>
    </dgm:pt>
    <dgm:pt modelId="{254952CE-2C5D-4DAA-8B51-54351C542FF3}">
      <dgm:prSet phldrT="[Text]"/>
      <dgm:spPr>
        <a:solidFill>
          <a:srgbClr val="FFC619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Protection</a:t>
          </a:r>
        </a:p>
      </dgm:t>
    </dgm:pt>
    <dgm:pt modelId="{1041F2CD-4433-4938-BC3B-043721B7AE10}" type="parTrans" cxnId="{2B168674-CD55-4000-8601-B03E63C0A92E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6C7A5C9-F964-4EF1-8CB9-41F98F5CD971}" type="sibTrans" cxnId="{2B168674-CD55-4000-8601-B03E63C0A92E}">
      <dgm:prSet/>
      <dgm:spPr/>
      <dgm:t>
        <a:bodyPr/>
        <a:lstStyle/>
        <a:p>
          <a:endParaRPr lang="en-US"/>
        </a:p>
      </dgm:t>
    </dgm:pt>
    <dgm:pt modelId="{22805CDA-D3EF-43C4-BA8E-500C7777FD32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Compact</a:t>
          </a:r>
        </a:p>
      </dgm:t>
    </dgm:pt>
    <dgm:pt modelId="{CEA4CDFD-5C7D-4EEE-80C9-7AE1280147C1}" type="parTrans" cxnId="{6A46D1E3-5258-4885-8FBA-B541A1244E26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34D896D8-FA7A-4378-B224-7B0F7B71CDD4}" type="sibTrans" cxnId="{6A46D1E3-5258-4885-8FBA-B541A1244E26}">
      <dgm:prSet/>
      <dgm:spPr/>
      <dgm:t>
        <a:bodyPr/>
        <a:lstStyle/>
        <a:p>
          <a:endParaRPr lang="en-US"/>
        </a:p>
      </dgm:t>
    </dgm:pt>
    <dgm:pt modelId="{161C95F2-F7AA-4C43-81D8-9AF4E5235F82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Aerodynamic</a:t>
          </a:r>
        </a:p>
      </dgm:t>
    </dgm:pt>
    <dgm:pt modelId="{607715B9-0687-452D-AD1F-B478AAD7AB4A}" type="parTrans" cxnId="{43F5C734-DC32-4252-A467-BC9057117FB5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420C92D2-1755-4C32-A85A-477AF48E1114}" type="sibTrans" cxnId="{43F5C734-DC32-4252-A467-BC9057117FB5}">
      <dgm:prSet/>
      <dgm:spPr/>
      <dgm:t>
        <a:bodyPr/>
        <a:lstStyle/>
        <a:p>
          <a:endParaRPr lang="en-US"/>
        </a:p>
      </dgm:t>
    </dgm:pt>
    <dgm:pt modelId="{F64F5F73-9D4A-4DCB-B6C5-CE73F6B205FC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Material</a:t>
          </a:r>
        </a:p>
      </dgm:t>
    </dgm:pt>
    <dgm:pt modelId="{F147ED44-823F-4AB0-BCBB-AADAA105F6AC}" type="parTrans" cxnId="{F8B262CF-B94D-4E98-BF3D-700434C33D5E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239917D9-D332-46A0-A4BA-FEC40AE425ED}" type="sibTrans" cxnId="{F8B262CF-B94D-4E98-BF3D-700434C33D5E}">
      <dgm:prSet/>
      <dgm:spPr/>
      <dgm:t>
        <a:bodyPr/>
        <a:lstStyle/>
        <a:p>
          <a:endParaRPr lang="en-US"/>
        </a:p>
      </dgm:t>
    </dgm:pt>
    <dgm:pt modelId="{7DECE51B-AAC8-43C2-803F-354CC1428D34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Vibration</a:t>
          </a:r>
        </a:p>
      </dgm:t>
    </dgm:pt>
    <dgm:pt modelId="{E940ED02-9B7A-48D5-A461-607650B76D0D}" type="parTrans" cxnId="{384CE917-3B65-40D3-8CE2-5B61C9FB269C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5A240520-C18B-41A1-BCD2-B76E91F444BC}" type="sibTrans" cxnId="{384CE917-3B65-40D3-8CE2-5B61C9FB269C}">
      <dgm:prSet/>
      <dgm:spPr/>
      <dgm:t>
        <a:bodyPr/>
        <a:lstStyle/>
        <a:p>
          <a:endParaRPr lang="en-US"/>
        </a:p>
      </dgm:t>
    </dgm:pt>
    <dgm:pt modelId="{FEBA1149-6EFC-416C-A446-DDCB895EA74C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Fixed</a:t>
          </a:r>
        </a:p>
      </dgm:t>
    </dgm:pt>
    <dgm:pt modelId="{5DE70CA3-E241-4D4E-8918-2166795D73E6}" type="parTrans" cxnId="{80C46C12-B7CE-4D22-AC3A-456C6B658436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C182277-738E-49AD-9B75-1F4A26D2D7A3}" type="sibTrans" cxnId="{80C46C12-B7CE-4D22-AC3A-456C6B658436}">
      <dgm:prSet/>
      <dgm:spPr/>
      <dgm:t>
        <a:bodyPr/>
        <a:lstStyle/>
        <a:p>
          <a:endParaRPr lang="en-US"/>
        </a:p>
      </dgm:t>
    </dgm:pt>
    <dgm:pt modelId="{5B439384-FBE9-45A0-8B04-61E492EC24B9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i="0">
              <a:solidFill>
                <a:schemeClr val="tx1"/>
              </a:solidFill>
            </a:rPr>
            <a:t>Conceals Secondary Components</a:t>
          </a:r>
          <a:endParaRPr lang="en-US" b="1">
            <a:solidFill>
              <a:schemeClr val="tx1"/>
            </a:solidFill>
          </a:endParaRPr>
        </a:p>
      </dgm:t>
    </dgm:pt>
    <dgm:pt modelId="{78B818E7-1CD9-4995-94A9-DF3514FF6B80}" type="parTrans" cxnId="{05DEE21E-51A6-4656-84D4-08CCD51356F5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E8F5339C-D020-41C5-B5A9-490EE82C2B4E}" type="sibTrans" cxnId="{05DEE21E-51A6-4656-84D4-08CCD51356F5}">
      <dgm:prSet/>
      <dgm:spPr/>
      <dgm:t>
        <a:bodyPr/>
        <a:lstStyle/>
        <a:p>
          <a:endParaRPr lang="en-US"/>
        </a:p>
      </dgm:t>
    </dgm:pt>
    <dgm:pt modelId="{06319A3A-6FA0-4A76-954B-9CD9264D9E11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 i="0">
              <a:solidFill>
                <a:schemeClr val="tx1"/>
              </a:solidFill>
            </a:rPr>
            <a:t>Contains Cables</a:t>
          </a:r>
        </a:p>
      </dgm:t>
    </dgm:pt>
    <dgm:pt modelId="{D9510486-B0AA-4538-A443-0E6A893BA3B6}" type="parTrans" cxnId="{BD865BD4-441F-4220-89E7-5ED1CA5A84A2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DE29883B-6D8C-4A45-9038-42E8BBEC2376}" type="sibTrans" cxnId="{BD865BD4-441F-4220-89E7-5ED1CA5A84A2}">
      <dgm:prSet/>
      <dgm:spPr/>
      <dgm:t>
        <a:bodyPr/>
        <a:lstStyle/>
        <a:p>
          <a:endParaRPr lang="en-US"/>
        </a:p>
      </dgm:t>
    </dgm:pt>
    <dgm:pt modelId="{D569B90F-53DC-434A-89A3-7E2A022BA1E6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Utilizes Free Space</a:t>
          </a:r>
        </a:p>
      </dgm:t>
    </dgm:pt>
    <dgm:pt modelId="{37FEAD72-8B7B-4338-9D8A-5CAE548BAD83}" type="parTrans" cxnId="{D89B8619-0E5B-4967-B5DF-D4CFE0EAA9B7}">
      <dgm:prSet/>
      <dgm:spPr>
        <a:ln w="28575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27DEAF74-569A-48D9-95D1-6DAF0D24EBE6}" type="sibTrans" cxnId="{D89B8619-0E5B-4967-B5DF-D4CFE0EAA9B7}">
      <dgm:prSet/>
      <dgm:spPr/>
      <dgm:t>
        <a:bodyPr/>
        <a:lstStyle/>
        <a:p>
          <a:endParaRPr lang="en-US"/>
        </a:p>
      </dgm:t>
    </dgm:pt>
    <dgm:pt modelId="{4C3249CF-8BF5-4949-A0D6-75C12CDF08CF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Limits Length, Width, and Height</a:t>
          </a:r>
        </a:p>
      </dgm:t>
    </dgm:pt>
    <dgm:pt modelId="{D8D88381-21FA-4988-9A65-21B7E123B19B}" type="parTrans" cxnId="{40B7B2D5-42A4-482F-9E32-ABEFD754F283}">
      <dgm:prSet/>
      <dgm:spPr>
        <a:solidFill>
          <a:srgbClr val="F3AD8B"/>
        </a:solidFill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558E32D2-9403-4275-91CB-B123FA9029AC}" type="sibTrans" cxnId="{40B7B2D5-42A4-482F-9E32-ABEFD754F283}">
      <dgm:prSet/>
      <dgm:spPr/>
      <dgm:t>
        <a:bodyPr/>
        <a:lstStyle/>
        <a:p>
          <a:endParaRPr lang="en-US"/>
        </a:p>
      </dgm:t>
    </dgm:pt>
    <dgm:pt modelId="{C8F0F374-DB37-4DA0-B889-8C18AA491E13}" type="pres">
      <dgm:prSet presAssocID="{73C5E156-E5B7-48E6-91FC-5BDA734E668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160F73-5921-45F2-966C-76DEB670B3E7}" type="pres">
      <dgm:prSet presAssocID="{73C5E156-E5B7-48E6-91FC-5BDA734E6680}" presName="hierFlow" presStyleCnt="0"/>
      <dgm:spPr/>
    </dgm:pt>
    <dgm:pt modelId="{65069A24-0E9D-4060-A726-54C7617F0E35}" type="pres">
      <dgm:prSet presAssocID="{73C5E156-E5B7-48E6-91FC-5BDA734E668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49CF908-9007-4AF0-977B-E9F7D7827AE6}" type="pres">
      <dgm:prSet presAssocID="{CB7D10A7-E43A-4CED-B251-F39E3E5309FE}" presName="Name14" presStyleCnt="0"/>
      <dgm:spPr/>
    </dgm:pt>
    <dgm:pt modelId="{938A5FF2-7A0A-4D78-9405-DAD102422EAB}" type="pres">
      <dgm:prSet presAssocID="{CB7D10A7-E43A-4CED-B251-F39E3E5309FE}" presName="level1Shape" presStyleLbl="node0" presStyleIdx="0" presStyleCnt="1">
        <dgm:presLayoutVars>
          <dgm:chPref val="3"/>
        </dgm:presLayoutVars>
      </dgm:prSet>
      <dgm:spPr/>
    </dgm:pt>
    <dgm:pt modelId="{3505B151-483C-48D5-BF85-9624F5CEB4C0}" type="pres">
      <dgm:prSet presAssocID="{CB7D10A7-E43A-4CED-B251-F39E3E5309FE}" presName="hierChild2" presStyleCnt="0"/>
      <dgm:spPr/>
    </dgm:pt>
    <dgm:pt modelId="{6101E455-6051-4E2C-B68B-1030DC914FC6}" type="pres">
      <dgm:prSet presAssocID="{6633B369-E1E7-4EFD-B8F1-E80AC5A0B708}" presName="Name19" presStyleLbl="parChTrans1D2" presStyleIdx="0" presStyleCnt="4"/>
      <dgm:spPr/>
    </dgm:pt>
    <dgm:pt modelId="{5EA798FE-0E30-49E2-BDBA-50106C0B5C8B}" type="pres">
      <dgm:prSet presAssocID="{FF93EAA2-09D6-4BB7-83CB-89C46915F14D}" presName="Name21" presStyleCnt="0"/>
      <dgm:spPr/>
    </dgm:pt>
    <dgm:pt modelId="{C376DE22-8BB2-4F5E-9883-0B6FF621B426}" type="pres">
      <dgm:prSet presAssocID="{FF93EAA2-09D6-4BB7-83CB-89C46915F14D}" presName="level2Shape" presStyleLbl="node2" presStyleIdx="0" presStyleCnt="4"/>
      <dgm:spPr/>
    </dgm:pt>
    <dgm:pt modelId="{212D9C1B-1824-465E-AA12-017FF9176697}" type="pres">
      <dgm:prSet presAssocID="{FF93EAA2-09D6-4BB7-83CB-89C46915F14D}" presName="hierChild3" presStyleCnt="0"/>
      <dgm:spPr/>
    </dgm:pt>
    <dgm:pt modelId="{4AB8BF22-6F84-4E18-98A3-53E7DCEE7236}" type="pres">
      <dgm:prSet presAssocID="{6746C133-13DB-4CD5-B772-A858B280D70E}" presName="Name19" presStyleLbl="parChTrans1D2" presStyleIdx="1" presStyleCnt="4"/>
      <dgm:spPr/>
    </dgm:pt>
    <dgm:pt modelId="{EE3E8551-137D-4055-9C19-A628DC1A1E4E}" type="pres">
      <dgm:prSet presAssocID="{25580CAE-2853-4703-B2BE-942BCE87C810}" presName="Name21" presStyleCnt="0"/>
      <dgm:spPr/>
    </dgm:pt>
    <dgm:pt modelId="{D3442736-FD17-4E2A-932F-3C73B0B1D26D}" type="pres">
      <dgm:prSet presAssocID="{25580CAE-2853-4703-B2BE-942BCE87C810}" presName="level2Shape" presStyleLbl="node2" presStyleIdx="1" presStyleCnt="4"/>
      <dgm:spPr/>
    </dgm:pt>
    <dgm:pt modelId="{29059222-CD1D-4EEE-9C86-CEBAE291C834}" type="pres">
      <dgm:prSet presAssocID="{25580CAE-2853-4703-B2BE-942BCE87C810}" presName="hierChild3" presStyleCnt="0"/>
      <dgm:spPr/>
    </dgm:pt>
    <dgm:pt modelId="{AFA2FDAC-B829-489D-A8B2-AD98AE7179DD}" type="pres">
      <dgm:prSet presAssocID="{CEA4CDFD-5C7D-4EEE-80C9-7AE1280147C1}" presName="Name19" presStyleLbl="parChTrans1D3" presStyleIdx="0" presStyleCnt="5"/>
      <dgm:spPr/>
    </dgm:pt>
    <dgm:pt modelId="{0794DFC0-2DC3-4D9F-9C4C-BF46C7CC49CF}" type="pres">
      <dgm:prSet presAssocID="{22805CDA-D3EF-43C4-BA8E-500C7777FD32}" presName="Name21" presStyleCnt="0"/>
      <dgm:spPr/>
    </dgm:pt>
    <dgm:pt modelId="{EE194001-EDA3-4678-9FF7-C7E4DBD698EA}" type="pres">
      <dgm:prSet presAssocID="{22805CDA-D3EF-43C4-BA8E-500C7777FD32}" presName="level2Shape" presStyleLbl="node3" presStyleIdx="0" presStyleCnt="5"/>
      <dgm:spPr/>
    </dgm:pt>
    <dgm:pt modelId="{AD783808-520E-4833-B104-69358468E9D2}" type="pres">
      <dgm:prSet presAssocID="{22805CDA-D3EF-43C4-BA8E-500C7777FD32}" presName="hierChild3" presStyleCnt="0"/>
      <dgm:spPr/>
    </dgm:pt>
    <dgm:pt modelId="{7A9A1902-8C04-443E-800A-E2DD0C31025E}" type="pres">
      <dgm:prSet presAssocID="{78B818E7-1CD9-4995-94A9-DF3514FF6B80}" presName="Name19" presStyleLbl="parChTrans1D4" presStyleIdx="0" presStyleCnt="4"/>
      <dgm:spPr/>
    </dgm:pt>
    <dgm:pt modelId="{E395EF2F-B5E8-4929-AB41-B5DFFB2BB6B3}" type="pres">
      <dgm:prSet presAssocID="{5B439384-FBE9-45A0-8B04-61E492EC24B9}" presName="Name21" presStyleCnt="0"/>
      <dgm:spPr/>
    </dgm:pt>
    <dgm:pt modelId="{412D331F-A509-4EF6-8722-09C6F3937468}" type="pres">
      <dgm:prSet presAssocID="{5B439384-FBE9-45A0-8B04-61E492EC24B9}" presName="level2Shape" presStyleLbl="node4" presStyleIdx="0" presStyleCnt="4"/>
      <dgm:spPr/>
    </dgm:pt>
    <dgm:pt modelId="{EDE4F3EF-6607-4F87-A2B0-CC897D8C9045}" type="pres">
      <dgm:prSet presAssocID="{5B439384-FBE9-45A0-8B04-61E492EC24B9}" presName="hierChild3" presStyleCnt="0"/>
      <dgm:spPr/>
    </dgm:pt>
    <dgm:pt modelId="{A7C9A6CF-BF08-426A-B9E1-172E9B3C1FFA}" type="pres">
      <dgm:prSet presAssocID="{D9510486-B0AA-4538-A443-0E6A893BA3B6}" presName="Name19" presStyleLbl="parChTrans1D4" presStyleIdx="1" presStyleCnt="4"/>
      <dgm:spPr/>
    </dgm:pt>
    <dgm:pt modelId="{CA432241-6289-45CF-A3EF-A2C0071D2456}" type="pres">
      <dgm:prSet presAssocID="{06319A3A-6FA0-4A76-954B-9CD9264D9E11}" presName="Name21" presStyleCnt="0"/>
      <dgm:spPr/>
    </dgm:pt>
    <dgm:pt modelId="{5B8BD34E-D4D7-4BDC-BB09-3681277047D7}" type="pres">
      <dgm:prSet presAssocID="{06319A3A-6FA0-4A76-954B-9CD9264D9E11}" presName="level2Shape" presStyleLbl="node4" presStyleIdx="1" presStyleCnt="4"/>
      <dgm:spPr/>
    </dgm:pt>
    <dgm:pt modelId="{1F5A7BC0-97DC-4E2C-AE81-D44CBCCB76BC}" type="pres">
      <dgm:prSet presAssocID="{06319A3A-6FA0-4A76-954B-9CD9264D9E11}" presName="hierChild3" presStyleCnt="0"/>
      <dgm:spPr/>
    </dgm:pt>
    <dgm:pt modelId="{69168EB1-053A-444A-BA09-DC3A79ACE43F}" type="pres">
      <dgm:prSet presAssocID="{37FEAD72-8B7B-4338-9D8A-5CAE548BAD83}" presName="Name19" presStyleLbl="parChTrans1D4" presStyleIdx="2" presStyleCnt="4"/>
      <dgm:spPr/>
    </dgm:pt>
    <dgm:pt modelId="{6DB1790D-21B3-4CF9-9226-83CD938E379B}" type="pres">
      <dgm:prSet presAssocID="{D569B90F-53DC-434A-89A3-7E2A022BA1E6}" presName="Name21" presStyleCnt="0"/>
      <dgm:spPr/>
    </dgm:pt>
    <dgm:pt modelId="{117607C6-81D1-405F-8A80-2BA6929FF7B9}" type="pres">
      <dgm:prSet presAssocID="{D569B90F-53DC-434A-89A3-7E2A022BA1E6}" presName="level2Shape" presStyleLbl="node4" presStyleIdx="2" presStyleCnt="4"/>
      <dgm:spPr/>
    </dgm:pt>
    <dgm:pt modelId="{68FDB43E-2D55-4A7F-BBD3-893521E86D10}" type="pres">
      <dgm:prSet presAssocID="{D569B90F-53DC-434A-89A3-7E2A022BA1E6}" presName="hierChild3" presStyleCnt="0"/>
      <dgm:spPr/>
    </dgm:pt>
    <dgm:pt modelId="{3208265A-8DDC-49BB-9664-EADC1E8BD416}" type="pres">
      <dgm:prSet presAssocID="{D8D88381-21FA-4988-9A65-21B7E123B19B}" presName="Name19" presStyleLbl="parChTrans1D4" presStyleIdx="3" presStyleCnt="4"/>
      <dgm:spPr/>
    </dgm:pt>
    <dgm:pt modelId="{9B65504D-16A5-412E-9BB7-B69D7BD9A706}" type="pres">
      <dgm:prSet presAssocID="{4C3249CF-8BF5-4949-A0D6-75C12CDF08CF}" presName="Name21" presStyleCnt="0"/>
      <dgm:spPr/>
    </dgm:pt>
    <dgm:pt modelId="{6DAF2544-D2B7-4D62-AB31-C2CDD0F99B0B}" type="pres">
      <dgm:prSet presAssocID="{4C3249CF-8BF5-4949-A0D6-75C12CDF08CF}" presName="level2Shape" presStyleLbl="node4" presStyleIdx="3" presStyleCnt="4"/>
      <dgm:spPr/>
    </dgm:pt>
    <dgm:pt modelId="{5A5F253F-A1E3-45E9-9BFB-FFC07AB86FF5}" type="pres">
      <dgm:prSet presAssocID="{4C3249CF-8BF5-4949-A0D6-75C12CDF08CF}" presName="hierChild3" presStyleCnt="0"/>
      <dgm:spPr/>
    </dgm:pt>
    <dgm:pt modelId="{965DF014-5C03-4DDD-BC15-D084EAB6AF7D}" type="pres">
      <dgm:prSet presAssocID="{607715B9-0687-452D-AD1F-B478AAD7AB4A}" presName="Name19" presStyleLbl="parChTrans1D3" presStyleIdx="1" presStyleCnt="5"/>
      <dgm:spPr/>
    </dgm:pt>
    <dgm:pt modelId="{AA8B766E-385B-48EA-A58A-89A5434BE4D6}" type="pres">
      <dgm:prSet presAssocID="{161C95F2-F7AA-4C43-81D8-9AF4E5235F82}" presName="Name21" presStyleCnt="0"/>
      <dgm:spPr/>
    </dgm:pt>
    <dgm:pt modelId="{8CC81F3F-0824-4130-941F-158D4C8109D9}" type="pres">
      <dgm:prSet presAssocID="{161C95F2-F7AA-4C43-81D8-9AF4E5235F82}" presName="level2Shape" presStyleLbl="node3" presStyleIdx="1" presStyleCnt="5"/>
      <dgm:spPr/>
    </dgm:pt>
    <dgm:pt modelId="{3B8C6D90-FED7-4451-99C4-9DF45BA1D770}" type="pres">
      <dgm:prSet presAssocID="{161C95F2-F7AA-4C43-81D8-9AF4E5235F82}" presName="hierChild3" presStyleCnt="0"/>
      <dgm:spPr/>
    </dgm:pt>
    <dgm:pt modelId="{33EA7B44-0F54-4B92-B594-444B2850B349}" type="pres">
      <dgm:prSet presAssocID="{F147ED44-823F-4AB0-BCBB-AADAA105F6AC}" presName="Name19" presStyleLbl="parChTrans1D3" presStyleIdx="2" presStyleCnt="5"/>
      <dgm:spPr/>
    </dgm:pt>
    <dgm:pt modelId="{6FC493AA-E23D-49FE-949F-9AC4BBA21049}" type="pres">
      <dgm:prSet presAssocID="{F64F5F73-9D4A-4DCB-B6C5-CE73F6B205FC}" presName="Name21" presStyleCnt="0"/>
      <dgm:spPr/>
    </dgm:pt>
    <dgm:pt modelId="{A72CB1D9-4B2A-4FA2-A4AD-3B72436CACF4}" type="pres">
      <dgm:prSet presAssocID="{F64F5F73-9D4A-4DCB-B6C5-CE73F6B205FC}" presName="level2Shape" presStyleLbl="node3" presStyleIdx="2" presStyleCnt="5"/>
      <dgm:spPr/>
    </dgm:pt>
    <dgm:pt modelId="{52BC8C4C-F0AA-40DC-A13B-85EEB6B219CD}" type="pres">
      <dgm:prSet presAssocID="{F64F5F73-9D4A-4DCB-B6C5-CE73F6B205FC}" presName="hierChild3" presStyleCnt="0"/>
      <dgm:spPr/>
    </dgm:pt>
    <dgm:pt modelId="{3CEFFC28-9D10-4C42-9615-EAEF57621890}" type="pres">
      <dgm:prSet presAssocID="{E940ED02-9B7A-48D5-A461-607650B76D0D}" presName="Name19" presStyleLbl="parChTrans1D3" presStyleIdx="3" presStyleCnt="5"/>
      <dgm:spPr/>
    </dgm:pt>
    <dgm:pt modelId="{A37A5324-4176-4271-883A-5F27B5AF76DA}" type="pres">
      <dgm:prSet presAssocID="{7DECE51B-AAC8-43C2-803F-354CC1428D34}" presName="Name21" presStyleCnt="0"/>
      <dgm:spPr/>
    </dgm:pt>
    <dgm:pt modelId="{0A0646F8-9237-4D43-B5ED-940D75074B13}" type="pres">
      <dgm:prSet presAssocID="{7DECE51B-AAC8-43C2-803F-354CC1428D34}" presName="level2Shape" presStyleLbl="node3" presStyleIdx="3" presStyleCnt="5"/>
      <dgm:spPr/>
    </dgm:pt>
    <dgm:pt modelId="{852263D7-E361-46CD-9584-21FFFCD63577}" type="pres">
      <dgm:prSet presAssocID="{7DECE51B-AAC8-43C2-803F-354CC1428D34}" presName="hierChild3" presStyleCnt="0"/>
      <dgm:spPr/>
    </dgm:pt>
    <dgm:pt modelId="{53211F66-FF73-4746-956C-E8F2ED834FE3}" type="pres">
      <dgm:prSet presAssocID="{5DE70CA3-E241-4D4E-8918-2166795D73E6}" presName="Name19" presStyleLbl="parChTrans1D3" presStyleIdx="4" presStyleCnt="5"/>
      <dgm:spPr/>
    </dgm:pt>
    <dgm:pt modelId="{F784B679-AD44-4D2F-87DF-1B7154425505}" type="pres">
      <dgm:prSet presAssocID="{FEBA1149-6EFC-416C-A446-DDCB895EA74C}" presName="Name21" presStyleCnt="0"/>
      <dgm:spPr/>
    </dgm:pt>
    <dgm:pt modelId="{DC507484-D214-47D9-9D7F-9B91BAAA4767}" type="pres">
      <dgm:prSet presAssocID="{FEBA1149-6EFC-416C-A446-DDCB895EA74C}" presName="level2Shape" presStyleLbl="node3" presStyleIdx="4" presStyleCnt="5"/>
      <dgm:spPr/>
    </dgm:pt>
    <dgm:pt modelId="{3BD98AF5-A923-44FE-A2B4-DED43C829C17}" type="pres">
      <dgm:prSet presAssocID="{FEBA1149-6EFC-416C-A446-DDCB895EA74C}" presName="hierChild3" presStyleCnt="0"/>
      <dgm:spPr/>
    </dgm:pt>
    <dgm:pt modelId="{70270CA9-42B0-494B-9595-1D96998997DA}" type="pres">
      <dgm:prSet presAssocID="{DEB02BC5-79C8-4049-8A80-055DDB0E1B60}" presName="Name19" presStyleLbl="parChTrans1D2" presStyleIdx="2" presStyleCnt="4"/>
      <dgm:spPr/>
    </dgm:pt>
    <dgm:pt modelId="{257511FC-E9A2-4581-A42D-92B3A195253C}" type="pres">
      <dgm:prSet presAssocID="{378B2EA3-13AC-42EA-A008-0DD26C4B10C5}" presName="Name21" presStyleCnt="0"/>
      <dgm:spPr/>
    </dgm:pt>
    <dgm:pt modelId="{0EF0A23C-2E02-4603-8D02-9A8EAC62F168}" type="pres">
      <dgm:prSet presAssocID="{378B2EA3-13AC-42EA-A008-0DD26C4B10C5}" presName="level2Shape" presStyleLbl="node2" presStyleIdx="2" presStyleCnt="4"/>
      <dgm:spPr/>
    </dgm:pt>
    <dgm:pt modelId="{859E91E5-8BA8-46F6-AFEE-61223F76CDAC}" type="pres">
      <dgm:prSet presAssocID="{378B2EA3-13AC-42EA-A008-0DD26C4B10C5}" presName="hierChild3" presStyleCnt="0"/>
      <dgm:spPr/>
    </dgm:pt>
    <dgm:pt modelId="{F15F3483-D04F-4758-984A-5A4BE6B10BC0}" type="pres">
      <dgm:prSet presAssocID="{1041F2CD-4433-4938-BC3B-043721B7AE10}" presName="Name19" presStyleLbl="parChTrans1D2" presStyleIdx="3" presStyleCnt="4"/>
      <dgm:spPr/>
    </dgm:pt>
    <dgm:pt modelId="{899AB5CC-5DEA-4E80-A54D-12E081626278}" type="pres">
      <dgm:prSet presAssocID="{254952CE-2C5D-4DAA-8B51-54351C542FF3}" presName="Name21" presStyleCnt="0"/>
      <dgm:spPr/>
    </dgm:pt>
    <dgm:pt modelId="{85FC4036-22AD-4DEE-83F6-DCE9CBABB06A}" type="pres">
      <dgm:prSet presAssocID="{254952CE-2C5D-4DAA-8B51-54351C542FF3}" presName="level2Shape" presStyleLbl="node2" presStyleIdx="3" presStyleCnt="4"/>
      <dgm:spPr/>
    </dgm:pt>
    <dgm:pt modelId="{8C53DB11-171D-4F58-B8E6-DEA333680C33}" type="pres">
      <dgm:prSet presAssocID="{254952CE-2C5D-4DAA-8B51-54351C542FF3}" presName="hierChild3" presStyleCnt="0"/>
      <dgm:spPr/>
    </dgm:pt>
    <dgm:pt modelId="{07EFE3E1-08AD-408B-852A-E0281D31A918}" type="pres">
      <dgm:prSet presAssocID="{73C5E156-E5B7-48E6-91FC-5BDA734E6680}" presName="bgShapesFlow" presStyleCnt="0"/>
      <dgm:spPr/>
    </dgm:pt>
  </dgm:ptLst>
  <dgm:cxnLst>
    <dgm:cxn modelId="{73F46904-A517-4D5C-8E5C-C0466C86B209}" type="presOf" srcId="{378B2EA3-13AC-42EA-A008-0DD26C4B10C5}" destId="{0EF0A23C-2E02-4603-8D02-9A8EAC62F168}" srcOrd="0" destOrd="0" presId="urn:microsoft.com/office/officeart/2005/8/layout/hierarchy6"/>
    <dgm:cxn modelId="{F450530F-FF13-4019-B356-A1E18870D3DE}" type="presOf" srcId="{CEA4CDFD-5C7D-4EEE-80C9-7AE1280147C1}" destId="{AFA2FDAC-B829-489D-A8B2-AD98AE7179DD}" srcOrd="0" destOrd="0" presId="urn:microsoft.com/office/officeart/2005/8/layout/hierarchy6"/>
    <dgm:cxn modelId="{80C46C12-B7CE-4D22-AC3A-456C6B658436}" srcId="{25580CAE-2853-4703-B2BE-942BCE87C810}" destId="{FEBA1149-6EFC-416C-A446-DDCB895EA74C}" srcOrd="4" destOrd="0" parTransId="{5DE70CA3-E241-4D4E-8918-2166795D73E6}" sibTransId="{0C182277-738E-49AD-9B75-1F4A26D2D7A3}"/>
    <dgm:cxn modelId="{384CE917-3B65-40D3-8CE2-5B61C9FB269C}" srcId="{25580CAE-2853-4703-B2BE-942BCE87C810}" destId="{7DECE51B-AAC8-43C2-803F-354CC1428D34}" srcOrd="3" destOrd="0" parTransId="{E940ED02-9B7A-48D5-A461-607650B76D0D}" sibTransId="{5A240520-C18B-41A1-BCD2-B76E91F444BC}"/>
    <dgm:cxn modelId="{D89B8619-0E5B-4967-B5DF-D4CFE0EAA9B7}" srcId="{22805CDA-D3EF-43C4-BA8E-500C7777FD32}" destId="{D569B90F-53DC-434A-89A3-7E2A022BA1E6}" srcOrd="1" destOrd="0" parTransId="{37FEAD72-8B7B-4338-9D8A-5CAE548BAD83}" sibTransId="{27DEAF74-569A-48D9-95D1-6DAF0D24EBE6}"/>
    <dgm:cxn modelId="{F882561B-C011-4F47-816C-EC6801FC2800}" type="presOf" srcId="{4C3249CF-8BF5-4949-A0D6-75C12CDF08CF}" destId="{6DAF2544-D2B7-4D62-AB31-C2CDD0F99B0B}" srcOrd="0" destOrd="0" presId="urn:microsoft.com/office/officeart/2005/8/layout/hierarchy6"/>
    <dgm:cxn modelId="{05DEE21E-51A6-4656-84D4-08CCD51356F5}" srcId="{22805CDA-D3EF-43C4-BA8E-500C7777FD32}" destId="{5B439384-FBE9-45A0-8B04-61E492EC24B9}" srcOrd="0" destOrd="0" parTransId="{78B818E7-1CD9-4995-94A9-DF3514FF6B80}" sibTransId="{E8F5339C-D020-41C5-B5A9-490EE82C2B4E}"/>
    <dgm:cxn modelId="{52AA6422-D8CF-461F-AF32-BCDE609276A2}" type="presOf" srcId="{FEBA1149-6EFC-416C-A446-DDCB895EA74C}" destId="{DC507484-D214-47D9-9D7F-9B91BAAA4767}" srcOrd="0" destOrd="0" presId="urn:microsoft.com/office/officeart/2005/8/layout/hierarchy6"/>
    <dgm:cxn modelId="{47F7FA23-2903-4E63-A2DA-5E14DFB956C6}" type="presOf" srcId="{DEB02BC5-79C8-4049-8A80-055DDB0E1B60}" destId="{70270CA9-42B0-494B-9595-1D96998997DA}" srcOrd="0" destOrd="0" presId="urn:microsoft.com/office/officeart/2005/8/layout/hierarchy6"/>
    <dgm:cxn modelId="{43F5C734-DC32-4252-A467-BC9057117FB5}" srcId="{25580CAE-2853-4703-B2BE-942BCE87C810}" destId="{161C95F2-F7AA-4C43-81D8-9AF4E5235F82}" srcOrd="1" destOrd="0" parTransId="{607715B9-0687-452D-AD1F-B478AAD7AB4A}" sibTransId="{420C92D2-1755-4C32-A85A-477AF48E1114}"/>
    <dgm:cxn modelId="{AF1D9537-B4C2-4863-83E9-FDEB67B08664}" type="presOf" srcId="{5B439384-FBE9-45A0-8B04-61E492EC24B9}" destId="{412D331F-A509-4EF6-8722-09C6F3937468}" srcOrd="0" destOrd="0" presId="urn:microsoft.com/office/officeart/2005/8/layout/hierarchy6"/>
    <dgm:cxn modelId="{7891FD37-E435-47C8-832E-162ABFA48947}" type="presOf" srcId="{254952CE-2C5D-4DAA-8B51-54351C542FF3}" destId="{85FC4036-22AD-4DEE-83F6-DCE9CBABB06A}" srcOrd="0" destOrd="0" presId="urn:microsoft.com/office/officeart/2005/8/layout/hierarchy6"/>
    <dgm:cxn modelId="{C295075C-A165-4063-BE2E-849E1944CB26}" srcId="{73C5E156-E5B7-48E6-91FC-5BDA734E6680}" destId="{CB7D10A7-E43A-4CED-B251-F39E3E5309FE}" srcOrd="0" destOrd="0" parTransId="{3C91B126-9916-49AC-AA12-B62749D56774}" sibTransId="{88AFE221-6F93-4F03-B0C0-3346599EE25A}"/>
    <dgm:cxn modelId="{C4C6AC5E-F394-43F6-897F-03AE24FACE27}" srcId="{CB7D10A7-E43A-4CED-B251-F39E3E5309FE}" destId="{378B2EA3-13AC-42EA-A008-0DD26C4B10C5}" srcOrd="2" destOrd="0" parTransId="{DEB02BC5-79C8-4049-8A80-055DDB0E1B60}" sibTransId="{9F28801E-292C-4E55-8DB2-9CC470C5BA1C}"/>
    <dgm:cxn modelId="{E38A0961-31C9-4C17-80B7-C25EFA71A5FA}" type="presOf" srcId="{D8D88381-21FA-4988-9A65-21B7E123B19B}" destId="{3208265A-8DDC-49BB-9664-EADC1E8BD416}" srcOrd="0" destOrd="0" presId="urn:microsoft.com/office/officeart/2005/8/layout/hierarchy6"/>
    <dgm:cxn modelId="{622AAD62-E544-4C42-B954-4089418A6743}" type="presOf" srcId="{F147ED44-823F-4AB0-BCBB-AADAA105F6AC}" destId="{33EA7B44-0F54-4B92-B594-444B2850B349}" srcOrd="0" destOrd="0" presId="urn:microsoft.com/office/officeart/2005/8/layout/hierarchy6"/>
    <dgm:cxn modelId="{3F02BC67-232E-46DD-A2B8-FCDDA495C055}" type="presOf" srcId="{22805CDA-D3EF-43C4-BA8E-500C7777FD32}" destId="{EE194001-EDA3-4678-9FF7-C7E4DBD698EA}" srcOrd="0" destOrd="0" presId="urn:microsoft.com/office/officeart/2005/8/layout/hierarchy6"/>
    <dgm:cxn modelId="{A773D047-3C83-4FE5-B73C-5E02298ED478}" type="presOf" srcId="{37FEAD72-8B7B-4338-9D8A-5CAE548BAD83}" destId="{69168EB1-053A-444A-BA09-DC3A79ACE43F}" srcOrd="0" destOrd="0" presId="urn:microsoft.com/office/officeart/2005/8/layout/hierarchy6"/>
    <dgm:cxn modelId="{ECD9264F-99EE-43BA-86F1-B84BF8255FCE}" srcId="{CB7D10A7-E43A-4CED-B251-F39E3E5309FE}" destId="{FF93EAA2-09D6-4BB7-83CB-89C46915F14D}" srcOrd="0" destOrd="0" parTransId="{6633B369-E1E7-4EFD-B8F1-E80AC5A0B708}" sibTransId="{1D66ECC2-BD93-452A-A265-3C4CD80DC9FA}"/>
    <dgm:cxn modelId="{41050550-C199-4097-BFCF-56C0675CB28C}" type="presOf" srcId="{78B818E7-1CD9-4995-94A9-DF3514FF6B80}" destId="{7A9A1902-8C04-443E-800A-E2DD0C31025E}" srcOrd="0" destOrd="0" presId="urn:microsoft.com/office/officeart/2005/8/layout/hierarchy6"/>
    <dgm:cxn modelId="{56425571-6132-46BB-9841-D2F33B572150}" type="presOf" srcId="{7DECE51B-AAC8-43C2-803F-354CC1428D34}" destId="{0A0646F8-9237-4D43-B5ED-940D75074B13}" srcOrd="0" destOrd="0" presId="urn:microsoft.com/office/officeart/2005/8/layout/hierarchy6"/>
    <dgm:cxn modelId="{C6F9F171-3BFE-4F49-8EE8-C7BB10E43AAD}" type="presOf" srcId="{D9510486-B0AA-4538-A443-0E6A893BA3B6}" destId="{A7C9A6CF-BF08-426A-B9E1-172E9B3C1FFA}" srcOrd="0" destOrd="0" presId="urn:microsoft.com/office/officeart/2005/8/layout/hierarchy6"/>
    <dgm:cxn modelId="{2B168674-CD55-4000-8601-B03E63C0A92E}" srcId="{CB7D10A7-E43A-4CED-B251-F39E3E5309FE}" destId="{254952CE-2C5D-4DAA-8B51-54351C542FF3}" srcOrd="3" destOrd="0" parTransId="{1041F2CD-4433-4938-BC3B-043721B7AE10}" sibTransId="{06C7A5C9-F964-4EF1-8CB9-41F98F5CD971}"/>
    <dgm:cxn modelId="{4A500055-50C2-4481-9636-76BDA5846BE3}" type="presOf" srcId="{D569B90F-53DC-434A-89A3-7E2A022BA1E6}" destId="{117607C6-81D1-405F-8A80-2BA6929FF7B9}" srcOrd="0" destOrd="0" presId="urn:microsoft.com/office/officeart/2005/8/layout/hierarchy6"/>
    <dgm:cxn modelId="{AFC8A377-8B4C-4365-BA73-30B35C3A3AF6}" type="presOf" srcId="{FF93EAA2-09D6-4BB7-83CB-89C46915F14D}" destId="{C376DE22-8BB2-4F5E-9883-0B6FF621B426}" srcOrd="0" destOrd="0" presId="urn:microsoft.com/office/officeart/2005/8/layout/hierarchy6"/>
    <dgm:cxn modelId="{1F592389-7A0C-4DFF-BC4C-3D25689015B9}" type="presOf" srcId="{E940ED02-9B7A-48D5-A461-607650B76D0D}" destId="{3CEFFC28-9D10-4C42-9615-EAEF57621890}" srcOrd="0" destOrd="0" presId="urn:microsoft.com/office/officeart/2005/8/layout/hierarchy6"/>
    <dgm:cxn modelId="{317E7E96-DF28-4208-A9EE-04F625B0E7B0}" type="presOf" srcId="{06319A3A-6FA0-4A76-954B-9CD9264D9E11}" destId="{5B8BD34E-D4D7-4BDC-BB09-3681277047D7}" srcOrd="0" destOrd="0" presId="urn:microsoft.com/office/officeart/2005/8/layout/hierarchy6"/>
    <dgm:cxn modelId="{80541E98-055F-435F-9177-C4CABC15491F}" srcId="{CB7D10A7-E43A-4CED-B251-F39E3E5309FE}" destId="{25580CAE-2853-4703-B2BE-942BCE87C810}" srcOrd="1" destOrd="0" parTransId="{6746C133-13DB-4CD5-B772-A858B280D70E}" sibTransId="{F2BA37B4-7A04-49F7-B42C-7793AF06E12A}"/>
    <dgm:cxn modelId="{0F958F9C-6A2E-4E63-880A-BC15A65F1CC8}" type="presOf" srcId="{161C95F2-F7AA-4C43-81D8-9AF4E5235F82}" destId="{8CC81F3F-0824-4130-941F-158D4C8109D9}" srcOrd="0" destOrd="0" presId="urn:microsoft.com/office/officeart/2005/8/layout/hierarchy6"/>
    <dgm:cxn modelId="{7C22E1A2-31F6-4071-8FB8-9D193851D1D4}" type="presOf" srcId="{73C5E156-E5B7-48E6-91FC-5BDA734E6680}" destId="{C8F0F374-DB37-4DA0-B889-8C18AA491E13}" srcOrd="0" destOrd="0" presId="urn:microsoft.com/office/officeart/2005/8/layout/hierarchy6"/>
    <dgm:cxn modelId="{77B569AE-2E84-40AD-8AAA-D1FC8BC57819}" type="presOf" srcId="{5DE70CA3-E241-4D4E-8918-2166795D73E6}" destId="{53211F66-FF73-4746-956C-E8F2ED834FE3}" srcOrd="0" destOrd="0" presId="urn:microsoft.com/office/officeart/2005/8/layout/hierarchy6"/>
    <dgm:cxn modelId="{B8FAEFB1-7701-48CE-A88B-5905244CB727}" type="presOf" srcId="{6633B369-E1E7-4EFD-B8F1-E80AC5A0B708}" destId="{6101E455-6051-4E2C-B68B-1030DC914FC6}" srcOrd="0" destOrd="0" presId="urn:microsoft.com/office/officeart/2005/8/layout/hierarchy6"/>
    <dgm:cxn modelId="{E382B9BE-21DD-4D41-9186-FECFA01D1DAB}" type="presOf" srcId="{25580CAE-2853-4703-B2BE-942BCE87C810}" destId="{D3442736-FD17-4E2A-932F-3C73B0B1D26D}" srcOrd="0" destOrd="0" presId="urn:microsoft.com/office/officeart/2005/8/layout/hierarchy6"/>
    <dgm:cxn modelId="{C7B0FABF-FA03-40B8-8951-2CA6288FC962}" type="presOf" srcId="{F64F5F73-9D4A-4DCB-B6C5-CE73F6B205FC}" destId="{A72CB1D9-4B2A-4FA2-A4AD-3B72436CACF4}" srcOrd="0" destOrd="0" presId="urn:microsoft.com/office/officeart/2005/8/layout/hierarchy6"/>
    <dgm:cxn modelId="{49BD94C0-EE32-497B-A187-3212641116CE}" type="presOf" srcId="{6746C133-13DB-4CD5-B772-A858B280D70E}" destId="{4AB8BF22-6F84-4E18-98A3-53E7DCEE7236}" srcOrd="0" destOrd="0" presId="urn:microsoft.com/office/officeart/2005/8/layout/hierarchy6"/>
    <dgm:cxn modelId="{F8B262CF-B94D-4E98-BF3D-700434C33D5E}" srcId="{25580CAE-2853-4703-B2BE-942BCE87C810}" destId="{F64F5F73-9D4A-4DCB-B6C5-CE73F6B205FC}" srcOrd="2" destOrd="0" parTransId="{F147ED44-823F-4AB0-BCBB-AADAA105F6AC}" sibTransId="{239917D9-D332-46A0-A4BA-FEC40AE425ED}"/>
    <dgm:cxn modelId="{264DB7D1-94F9-4168-8F8B-BF53AD224CCB}" type="presOf" srcId="{CB7D10A7-E43A-4CED-B251-F39E3E5309FE}" destId="{938A5FF2-7A0A-4D78-9405-DAD102422EAB}" srcOrd="0" destOrd="0" presId="urn:microsoft.com/office/officeart/2005/8/layout/hierarchy6"/>
    <dgm:cxn modelId="{79BCE8D3-9C89-4D94-A7B3-AC7952C8E01A}" type="presOf" srcId="{607715B9-0687-452D-AD1F-B478AAD7AB4A}" destId="{965DF014-5C03-4DDD-BC15-D084EAB6AF7D}" srcOrd="0" destOrd="0" presId="urn:microsoft.com/office/officeart/2005/8/layout/hierarchy6"/>
    <dgm:cxn modelId="{BD865BD4-441F-4220-89E7-5ED1CA5A84A2}" srcId="{5B439384-FBE9-45A0-8B04-61E492EC24B9}" destId="{06319A3A-6FA0-4A76-954B-9CD9264D9E11}" srcOrd="0" destOrd="0" parTransId="{D9510486-B0AA-4538-A443-0E6A893BA3B6}" sibTransId="{DE29883B-6D8C-4A45-9038-42E8BBEC2376}"/>
    <dgm:cxn modelId="{40B7B2D5-42A4-482F-9E32-ABEFD754F283}" srcId="{22805CDA-D3EF-43C4-BA8E-500C7777FD32}" destId="{4C3249CF-8BF5-4949-A0D6-75C12CDF08CF}" srcOrd="2" destOrd="0" parTransId="{D8D88381-21FA-4988-9A65-21B7E123B19B}" sibTransId="{558E32D2-9403-4275-91CB-B123FA9029AC}"/>
    <dgm:cxn modelId="{B66DA5DF-A556-403D-9B1D-57FE46905B82}" type="presOf" srcId="{1041F2CD-4433-4938-BC3B-043721B7AE10}" destId="{F15F3483-D04F-4758-984A-5A4BE6B10BC0}" srcOrd="0" destOrd="0" presId="urn:microsoft.com/office/officeart/2005/8/layout/hierarchy6"/>
    <dgm:cxn modelId="{6A46D1E3-5258-4885-8FBA-B541A1244E26}" srcId="{25580CAE-2853-4703-B2BE-942BCE87C810}" destId="{22805CDA-D3EF-43C4-BA8E-500C7777FD32}" srcOrd="0" destOrd="0" parTransId="{CEA4CDFD-5C7D-4EEE-80C9-7AE1280147C1}" sibTransId="{34D896D8-FA7A-4378-B224-7B0F7B71CDD4}"/>
    <dgm:cxn modelId="{93FC6764-43B7-463B-ADEF-EAC0C4D5DEA8}" type="presParOf" srcId="{C8F0F374-DB37-4DA0-B889-8C18AA491E13}" destId="{66160F73-5921-45F2-966C-76DEB670B3E7}" srcOrd="0" destOrd="0" presId="urn:microsoft.com/office/officeart/2005/8/layout/hierarchy6"/>
    <dgm:cxn modelId="{86B54D87-CBC8-417D-AB10-DE181B3BDBBB}" type="presParOf" srcId="{66160F73-5921-45F2-966C-76DEB670B3E7}" destId="{65069A24-0E9D-4060-A726-54C7617F0E35}" srcOrd="0" destOrd="0" presId="urn:microsoft.com/office/officeart/2005/8/layout/hierarchy6"/>
    <dgm:cxn modelId="{424C216B-0D18-467C-9D28-A14AE6E71747}" type="presParOf" srcId="{65069A24-0E9D-4060-A726-54C7617F0E35}" destId="{049CF908-9007-4AF0-977B-E9F7D7827AE6}" srcOrd="0" destOrd="0" presId="urn:microsoft.com/office/officeart/2005/8/layout/hierarchy6"/>
    <dgm:cxn modelId="{7B63BFC2-5F10-4D79-94CE-7B9A25F07EAA}" type="presParOf" srcId="{049CF908-9007-4AF0-977B-E9F7D7827AE6}" destId="{938A5FF2-7A0A-4D78-9405-DAD102422EAB}" srcOrd="0" destOrd="0" presId="urn:microsoft.com/office/officeart/2005/8/layout/hierarchy6"/>
    <dgm:cxn modelId="{FC4C40F3-FEFA-4862-A5D4-8C6BF273DDDC}" type="presParOf" srcId="{049CF908-9007-4AF0-977B-E9F7D7827AE6}" destId="{3505B151-483C-48D5-BF85-9624F5CEB4C0}" srcOrd="1" destOrd="0" presId="urn:microsoft.com/office/officeart/2005/8/layout/hierarchy6"/>
    <dgm:cxn modelId="{19DAD76F-7920-454D-8C1F-09365AED8000}" type="presParOf" srcId="{3505B151-483C-48D5-BF85-9624F5CEB4C0}" destId="{6101E455-6051-4E2C-B68B-1030DC914FC6}" srcOrd="0" destOrd="0" presId="urn:microsoft.com/office/officeart/2005/8/layout/hierarchy6"/>
    <dgm:cxn modelId="{4F6E0D7A-A105-4A10-9D73-A47BC17046D9}" type="presParOf" srcId="{3505B151-483C-48D5-BF85-9624F5CEB4C0}" destId="{5EA798FE-0E30-49E2-BDBA-50106C0B5C8B}" srcOrd="1" destOrd="0" presId="urn:microsoft.com/office/officeart/2005/8/layout/hierarchy6"/>
    <dgm:cxn modelId="{2879BE16-DDA0-4FC9-9505-13BF8C99BA8D}" type="presParOf" srcId="{5EA798FE-0E30-49E2-BDBA-50106C0B5C8B}" destId="{C376DE22-8BB2-4F5E-9883-0B6FF621B426}" srcOrd="0" destOrd="0" presId="urn:microsoft.com/office/officeart/2005/8/layout/hierarchy6"/>
    <dgm:cxn modelId="{EA810A53-6DFE-411E-A5C5-F9809DA5D9F9}" type="presParOf" srcId="{5EA798FE-0E30-49E2-BDBA-50106C0B5C8B}" destId="{212D9C1B-1824-465E-AA12-017FF9176697}" srcOrd="1" destOrd="0" presId="urn:microsoft.com/office/officeart/2005/8/layout/hierarchy6"/>
    <dgm:cxn modelId="{BBD7A04D-365C-4CE8-9AA6-9789201724C3}" type="presParOf" srcId="{3505B151-483C-48D5-BF85-9624F5CEB4C0}" destId="{4AB8BF22-6F84-4E18-98A3-53E7DCEE7236}" srcOrd="2" destOrd="0" presId="urn:microsoft.com/office/officeart/2005/8/layout/hierarchy6"/>
    <dgm:cxn modelId="{A18D2D9D-534F-4666-8976-C24BEE782B61}" type="presParOf" srcId="{3505B151-483C-48D5-BF85-9624F5CEB4C0}" destId="{EE3E8551-137D-4055-9C19-A628DC1A1E4E}" srcOrd="3" destOrd="0" presId="urn:microsoft.com/office/officeart/2005/8/layout/hierarchy6"/>
    <dgm:cxn modelId="{D80AB0BB-934D-4CA2-85A6-AF0E9EE6CCAF}" type="presParOf" srcId="{EE3E8551-137D-4055-9C19-A628DC1A1E4E}" destId="{D3442736-FD17-4E2A-932F-3C73B0B1D26D}" srcOrd="0" destOrd="0" presId="urn:microsoft.com/office/officeart/2005/8/layout/hierarchy6"/>
    <dgm:cxn modelId="{9B090538-8A3C-4C46-A5B0-3E572B03500D}" type="presParOf" srcId="{EE3E8551-137D-4055-9C19-A628DC1A1E4E}" destId="{29059222-CD1D-4EEE-9C86-CEBAE291C834}" srcOrd="1" destOrd="0" presId="urn:microsoft.com/office/officeart/2005/8/layout/hierarchy6"/>
    <dgm:cxn modelId="{658B694D-5B5E-4559-B30A-7F930A23010A}" type="presParOf" srcId="{29059222-CD1D-4EEE-9C86-CEBAE291C834}" destId="{AFA2FDAC-B829-489D-A8B2-AD98AE7179DD}" srcOrd="0" destOrd="0" presId="urn:microsoft.com/office/officeart/2005/8/layout/hierarchy6"/>
    <dgm:cxn modelId="{19AC3370-3547-4422-B50C-AA93D127A476}" type="presParOf" srcId="{29059222-CD1D-4EEE-9C86-CEBAE291C834}" destId="{0794DFC0-2DC3-4D9F-9C4C-BF46C7CC49CF}" srcOrd="1" destOrd="0" presId="urn:microsoft.com/office/officeart/2005/8/layout/hierarchy6"/>
    <dgm:cxn modelId="{A9775041-77AE-4D1B-BC01-66FABE3382DA}" type="presParOf" srcId="{0794DFC0-2DC3-4D9F-9C4C-BF46C7CC49CF}" destId="{EE194001-EDA3-4678-9FF7-C7E4DBD698EA}" srcOrd="0" destOrd="0" presId="urn:microsoft.com/office/officeart/2005/8/layout/hierarchy6"/>
    <dgm:cxn modelId="{4F746669-FABC-4BA6-A86D-D1A4C40FADDD}" type="presParOf" srcId="{0794DFC0-2DC3-4D9F-9C4C-BF46C7CC49CF}" destId="{AD783808-520E-4833-B104-69358468E9D2}" srcOrd="1" destOrd="0" presId="urn:microsoft.com/office/officeart/2005/8/layout/hierarchy6"/>
    <dgm:cxn modelId="{1CCC9061-C904-4F1E-A936-12923687C376}" type="presParOf" srcId="{AD783808-520E-4833-B104-69358468E9D2}" destId="{7A9A1902-8C04-443E-800A-E2DD0C31025E}" srcOrd="0" destOrd="0" presId="urn:microsoft.com/office/officeart/2005/8/layout/hierarchy6"/>
    <dgm:cxn modelId="{52E8185B-CFEC-409F-A301-E2BF6D8B956E}" type="presParOf" srcId="{AD783808-520E-4833-B104-69358468E9D2}" destId="{E395EF2F-B5E8-4929-AB41-B5DFFB2BB6B3}" srcOrd="1" destOrd="0" presId="urn:microsoft.com/office/officeart/2005/8/layout/hierarchy6"/>
    <dgm:cxn modelId="{751C494E-AF47-4869-903A-C50D8F5E39C5}" type="presParOf" srcId="{E395EF2F-B5E8-4929-AB41-B5DFFB2BB6B3}" destId="{412D331F-A509-4EF6-8722-09C6F3937468}" srcOrd="0" destOrd="0" presId="urn:microsoft.com/office/officeart/2005/8/layout/hierarchy6"/>
    <dgm:cxn modelId="{354A5DFE-E3E7-46C7-BB33-618194519DFF}" type="presParOf" srcId="{E395EF2F-B5E8-4929-AB41-B5DFFB2BB6B3}" destId="{EDE4F3EF-6607-4F87-A2B0-CC897D8C9045}" srcOrd="1" destOrd="0" presId="urn:microsoft.com/office/officeart/2005/8/layout/hierarchy6"/>
    <dgm:cxn modelId="{4E4536F4-A2E5-491A-A4F9-1B1B6E198EEF}" type="presParOf" srcId="{EDE4F3EF-6607-4F87-A2B0-CC897D8C9045}" destId="{A7C9A6CF-BF08-426A-B9E1-172E9B3C1FFA}" srcOrd="0" destOrd="0" presId="urn:microsoft.com/office/officeart/2005/8/layout/hierarchy6"/>
    <dgm:cxn modelId="{2D25708D-86EE-40B2-BA53-0E72297E87C7}" type="presParOf" srcId="{EDE4F3EF-6607-4F87-A2B0-CC897D8C9045}" destId="{CA432241-6289-45CF-A3EF-A2C0071D2456}" srcOrd="1" destOrd="0" presId="urn:microsoft.com/office/officeart/2005/8/layout/hierarchy6"/>
    <dgm:cxn modelId="{A94148AB-245D-46B5-8E00-5FD2D1CD6080}" type="presParOf" srcId="{CA432241-6289-45CF-A3EF-A2C0071D2456}" destId="{5B8BD34E-D4D7-4BDC-BB09-3681277047D7}" srcOrd="0" destOrd="0" presId="urn:microsoft.com/office/officeart/2005/8/layout/hierarchy6"/>
    <dgm:cxn modelId="{52DD29EC-431C-49D2-9A91-64357D8184A6}" type="presParOf" srcId="{CA432241-6289-45CF-A3EF-A2C0071D2456}" destId="{1F5A7BC0-97DC-4E2C-AE81-D44CBCCB76BC}" srcOrd="1" destOrd="0" presId="urn:microsoft.com/office/officeart/2005/8/layout/hierarchy6"/>
    <dgm:cxn modelId="{2B749A6F-9635-40B2-8BA5-55C24A32928E}" type="presParOf" srcId="{AD783808-520E-4833-B104-69358468E9D2}" destId="{69168EB1-053A-444A-BA09-DC3A79ACE43F}" srcOrd="2" destOrd="0" presId="urn:microsoft.com/office/officeart/2005/8/layout/hierarchy6"/>
    <dgm:cxn modelId="{CEB78751-4FA1-4D62-80EE-130FF97168D4}" type="presParOf" srcId="{AD783808-520E-4833-B104-69358468E9D2}" destId="{6DB1790D-21B3-4CF9-9226-83CD938E379B}" srcOrd="3" destOrd="0" presId="urn:microsoft.com/office/officeart/2005/8/layout/hierarchy6"/>
    <dgm:cxn modelId="{C37CF283-567E-47F0-9FF9-13138FF3A1F6}" type="presParOf" srcId="{6DB1790D-21B3-4CF9-9226-83CD938E379B}" destId="{117607C6-81D1-405F-8A80-2BA6929FF7B9}" srcOrd="0" destOrd="0" presId="urn:microsoft.com/office/officeart/2005/8/layout/hierarchy6"/>
    <dgm:cxn modelId="{C85CB3CE-AE90-4414-99DA-9EA4AAE2D362}" type="presParOf" srcId="{6DB1790D-21B3-4CF9-9226-83CD938E379B}" destId="{68FDB43E-2D55-4A7F-BBD3-893521E86D10}" srcOrd="1" destOrd="0" presId="urn:microsoft.com/office/officeart/2005/8/layout/hierarchy6"/>
    <dgm:cxn modelId="{F74BA7CC-E41B-4FAB-9B50-20E4EC9D7452}" type="presParOf" srcId="{AD783808-520E-4833-B104-69358468E9D2}" destId="{3208265A-8DDC-49BB-9664-EADC1E8BD416}" srcOrd="4" destOrd="0" presId="urn:microsoft.com/office/officeart/2005/8/layout/hierarchy6"/>
    <dgm:cxn modelId="{596340AD-39B1-4E26-966D-BA750C659995}" type="presParOf" srcId="{AD783808-520E-4833-B104-69358468E9D2}" destId="{9B65504D-16A5-412E-9BB7-B69D7BD9A706}" srcOrd="5" destOrd="0" presId="urn:microsoft.com/office/officeart/2005/8/layout/hierarchy6"/>
    <dgm:cxn modelId="{FED1AD5C-12DF-410D-9A1B-E49994E73E1F}" type="presParOf" srcId="{9B65504D-16A5-412E-9BB7-B69D7BD9A706}" destId="{6DAF2544-D2B7-4D62-AB31-C2CDD0F99B0B}" srcOrd="0" destOrd="0" presId="urn:microsoft.com/office/officeart/2005/8/layout/hierarchy6"/>
    <dgm:cxn modelId="{786C8925-9E69-46CF-B155-E954E06F79F6}" type="presParOf" srcId="{9B65504D-16A5-412E-9BB7-B69D7BD9A706}" destId="{5A5F253F-A1E3-45E9-9BFB-FFC07AB86FF5}" srcOrd="1" destOrd="0" presId="urn:microsoft.com/office/officeart/2005/8/layout/hierarchy6"/>
    <dgm:cxn modelId="{2F2F53E9-B05D-4870-BDA6-945822EB3759}" type="presParOf" srcId="{29059222-CD1D-4EEE-9C86-CEBAE291C834}" destId="{965DF014-5C03-4DDD-BC15-D084EAB6AF7D}" srcOrd="2" destOrd="0" presId="urn:microsoft.com/office/officeart/2005/8/layout/hierarchy6"/>
    <dgm:cxn modelId="{BC01E51B-2036-449A-A160-841978A1CA00}" type="presParOf" srcId="{29059222-CD1D-4EEE-9C86-CEBAE291C834}" destId="{AA8B766E-385B-48EA-A58A-89A5434BE4D6}" srcOrd="3" destOrd="0" presId="urn:microsoft.com/office/officeart/2005/8/layout/hierarchy6"/>
    <dgm:cxn modelId="{B8E11C93-2426-4362-8189-6CC1BECE2345}" type="presParOf" srcId="{AA8B766E-385B-48EA-A58A-89A5434BE4D6}" destId="{8CC81F3F-0824-4130-941F-158D4C8109D9}" srcOrd="0" destOrd="0" presId="urn:microsoft.com/office/officeart/2005/8/layout/hierarchy6"/>
    <dgm:cxn modelId="{5760F858-5A94-4804-B4FD-74A9D10377A1}" type="presParOf" srcId="{AA8B766E-385B-48EA-A58A-89A5434BE4D6}" destId="{3B8C6D90-FED7-4451-99C4-9DF45BA1D770}" srcOrd="1" destOrd="0" presId="urn:microsoft.com/office/officeart/2005/8/layout/hierarchy6"/>
    <dgm:cxn modelId="{1709009D-B28A-491E-A168-8240ADDABAFB}" type="presParOf" srcId="{29059222-CD1D-4EEE-9C86-CEBAE291C834}" destId="{33EA7B44-0F54-4B92-B594-444B2850B349}" srcOrd="4" destOrd="0" presId="urn:microsoft.com/office/officeart/2005/8/layout/hierarchy6"/>
    <dgm:cxn modelId="{4CD5CDFA-98E2-4BC8-A028-34C594E6233C}" type="presParOf" srcId="{29059222-CD1D-4EEE-9C86-CEBAE291C834}" destId="{6FC493AA-E23D-49FE-949F-9AC4BBA21049}" srcOrd="5" destOrd="0" presId="urn:microsoft.com/office/officeart/2005/8/layout/hierarchy6"/>
    <dgm:cxn modelId="{B2A29C5B-F879-49B7-95DD-465EE6E7B1AB}" type="presParOf" srcId="{6FC493AA-E23D-49FE-949F-9AC4BBA21049}" destId="{A72CB1D9-4B2A-4FA2-A4AD-3B72436CACF4}" srcOrd="0" destOrd="0" presId="urn:microsoft.com/office/officeart/2005/8/layout/hierarchy6"/>
    <dgm:cxn modelId="{03234CF4-2695-4AAC-B147-57EEFA68BD50}" type="presParOf" srcId="{6FC493AA-E23D-49FE-949F-9AC4BBA21049}" destId="{52BC8C4C-F0AA-40DC-A13B-85EEB6B219CD}" srcOrd="1" destOrd="0" presId="urn:microsoft.com/office/officeart/2005/8/layout/hierarchy6"/>
    <dgm:cxn modelId="{17DB3BF3-62F6-4C9B-9966-10AB18BC8561}" type="presParOf" srcId="{29059222-CD1D-4EEE-9C86-CEBAE291C834}" destId="{3CEFFC28-9D10-4C42-9615-EAEF57621890}" srcOrd="6" destOrd="0" presId="urn:microsoft.com/office/officeart/2005/8/layout/hierarchy6"/>
    <dgm:cxn modelId="{18EC1798-8FA1-43FE-9BFE-3E95D33AAD35}" type="presParOf" srcId="{29059222-CD1D-4EEE-9C86-CEBAE291C834}" destId="{A37A5324-4176-4271-883A-5F27B5AF76DA}" srcOrd="7" destOrd="0" presId="urn:microsoft.com/office/officeart/2005/8/layout/hierarchy6"/>
    <dgm:cxn modelId="{5C802BD7-7EC2-4978-B52A-A0C8E79BEE46}" type="presParOf" srcId="{A37A5324-4176-4271-883A-5F27B5AF76DA}" destId="{0A0646F8-9237-4D43-B5ED-940D75074B13}" srcOrd="0" destOrd="0" presId="urn:microsoft.com/office/officeart/2005/8/layout/hierarchy6"/>
    <dgm:cxn modelId="{0A60508B-5E84-4F48-B004-9C5B40D3FA17}" type="presParOf" srcId="{A37A5324-4176-4271-883A-5F27B5AF76DA}" destId="{852263D7-E361-46CD-9584-21FFFCD63577}" srcOrd="1" destOrd="0" presId="urn:microsoft.com/office/officeart/2005/8/layout/hierarchy6"/>
    <dgm:cxn modelId="{D5A5DCDA-FC72-4ABE-B828-9A3C6A9BFC8A}" type="presParOf" srcId="{29059222-CD1D-4EEE-9C86-CEBAE291C834}" destId="{53211F66-FF73-4746-956C-E8F2ED834FE3}" srcOrd="8" destOrd="0" presId="urn:microsoft.com/office/officeart/2005/8/layout/hierarchy6"/>
    <dgm:cxn modelId="{F8A2DA27-08FF-4F1E-9274-9E69D4A9BCF6}" type="presParOf" srcId="{29059222-CD1D-4EEE-9C86-CEBAE291C834}" destId="{F784B679-AD44-4D2F-87DF-1B7154425505}" srcOrd="9" destOrd="0" presId="urn:microsoft.com/office/officeart/2005/8/layout/hierarchy6"/>
    <dgm:cxn modelId="{78660789-0902-4358-A8BD-871C86C4EC20}" type="presParOf" srcId="{F784B679-AD44-4D2F-87DF-1B7154425505}" destId="{DC507484-D214-47D9-9D7F-9B91BAAA4767}" srcOrd="0" destOrd="0" presId="urn:microsoft.com/office/officeart/2005/8/layout/hierarchy6"/>
    <dgm:cxn modelId="{357A73D9-89E1-48B6-866A-818FE55A3846}" type="presParOf" srcId="{F784B679-AD44-4D2F-87DF-1B7154425505}" destId="{3BD98AF5-A923-44FE-A2B4-DED43C829C17}" srcOrd="1" destOrd="0" presId="urn:microsoft.com/office/officeart/2005/8/layout/hierarchy6"/>
    <dgm:cxn modelId="{6D96E376-6DC2-4EE1-858F-64C55896D323}" type="presParOf" srcId="{3505B151-483C-48D5-BF85-9624F5CEB4C0}" destId="{70270CA9-42B0-494B-9595-1D96998997DA}" srcOrd="4" destOrd="0" presId="urn:microsoft.com/office/officeart/2005/8/layout/hierarchy6"/>
    <dgm:cxn modelId="{3D3799DB-9033-44C4-B8E1-BBE69E680A36}" type="presParOf" srcId="{3505B151-483C-48D5-BF85-9624F5CEB4C0}" destId="{257511FC-E9A2-4581-A42D-92B3A195253C}" srcOrd="5" destOrd="0" presId="urn:microsoft.com/office/officeart/2005/8/layout/hierarchy6"/>
    <dgm:cxn modelId="{06029B8A-B6BD-4B09-A9FA-64C8BE58D801}" type="presParOf" srcId="{257511FC-E9A2-4581-A42D-92B3A195253C}" destId="{0EF0A23C-2E02-4603-8D02-9A8EAC62F168}" srcOrd="0" destOrd="0" presId="urn:microsoft.com/office/officeart/2005/8/layout/hierarchy6"/>
    <dgm:cxn modelId="{4A87BF16-0EAE-4881-B6B3-8A970C7A66A9}" type="presParOf" srcId="{257511FC-E9A2-4581-A42D-92B3A195253C}" destId="{859E91E5-8BA8-46F6-AFEE-61223F76CDAC}" srcOrd="1" destOrd="0" presId="urn:microsoft.com/office/officeart/2005/8/layout/hierarchy6"/>
    <dgm:cxn modelId="{2834BD8C-71C5-43B2-90D5-24E1020F518A}" type="presParOf" srcId="{3505B151-483C-48D5-BF85-9624F5CEB4C0}" destId="{F15F3483-D04F-4758-984A-5A4BE6B10BC0}" srcOrd="6" destOrd="0" presId="urn:microsoft.com/office/officeart/2005/8/layout/hierarchy6"/>
    <dgm:cxn modelId="{3249E5A7-807D-4471-BEF4-A4D4C5AB1C3F}" type="presParOf" srcId="{3505B151-483C-48D5-BF85-9624F5CEB4C0}" destId="{899AB5CC-5DEA-4E80-A54D-12E081626278}" srcOrd="7" destOrd="0" presId="urn:microsoft.com/office/officeart/2005/8/layout/hierarchy6"/>
    <dgm:cxn modelId="{54111204-B54E-4DED-BD0A-E85FBD6B79AC}" type="presParOf" srcId="{899AB5CC-5DEA-4E80-A54D-12E081626278}" destId="{85FC4036-22AD-4DEE-83F6-DCE9CBABB06A}" srcOrd="0" destOrd="0" presId="urn:microsoft.com/office/officeart/2005/8/layout/hierarchy6"/>
    <dgm:cxn modelId="{7CA1C624-5C85-4877-9216-A376F9E5E778}" type="presParOf" srcId="{899AB5CC-5DEA-4E80-A54D-12E081626278}" destId="{8C53DB11-171D-4F58-B8E6-DEA333680C33}" srcOrd="1" destOrd="0" presId="urn:microsoft.com/office/officeart/2005/8/layout/hierarchy6"/>
    <dgm:cxn modelId="{49608E15-CF5E-4624-A8D1-685F0B6B717E}" type="presParOf" srcId="{C8F0F374-DB37-4DA0-B889-8C18AA491E13}" destId="{07EFE3E1-08AD-408B-852A-E0281D31A9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3C5E156-E5B7-48E6-91FC-5BDA734E6680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D10A7-E43A-4CED-B251-F39E3E5309FE}">
      <dgm:prSet phldrT="[Text]"/>
      <dgm:spPr>
        <a:solidFill>
          <a:srgbClr val="697688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F1TENTH Chassis</a:t>
          </a:r>
        </a:p>
      </dgm:t>
    </dgm:pt>
    <dgm:pt modelId="{3C91B126-9916-49AC-AA12-B62749D56774}" type="parTrans" cxnId="{C295075C-A165-4063-BE2E-849E1944CB26}">
      <dgm:prSet/>
      <dgm:spPr/>
      <dgm:t>
        <a:bodyPr/>
        <a:lstStyle/>
        <a:p>
          <a:endParaRPr lang="en-US"/>
        </a:p>
      </dgm:t>
    </dgm:pt>
    <dgm:pt modelId="{88AFE221-6F93-4F03-B0C0-3346599EE25A}" type="sibTrans" cxnId="{C295075C-A165-4063-BE2E-849E1944CB26}">
      <dgm:prSet/>
      <dgm:spPr/>
      <dgm:t>
        <a:bodyPr/>
        <a:lstStyle/>
        <a:p>
          <a:endParaRPr lang="en-US"/>
        </a:p>
      </dgm:t>
    </dgm:pt>
    <dgm:pt modelId="{FF93EAA2-09D6-4BB7-83CB-89C46915F14D}">
      <dgm:prSet phldrT="[Text]"/>
      <dgm:spPr>
        <a:solidFill>
          <a:srgbClr val="F5B98F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Movement</a:t>
          </a:r>
        </a:p>
      </dgm:t>
    </dgm:pt>
    <dgm:pt modelId="{6633B369-E1E7-4EFD-B8F1-E80AC5A0B708}" type="parTrans" cxnId="{ECD9264F-99EE-43BA-86F1-B84BF8255FCE}">
      <dgm:prSet/>
      <dgm:spPr>
        <a:solidFill>
          <a:srgbClr val="F3AD8B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1D66ECC2-BD93-452A-A265-3C4CD80DC9FA}" type="sibTrans" cxnId="{ECD9264F-99EE-43BA-86F1-B84BF8255FCE}">
      <dgm:prSet/>
      <dgm:spPr/>
      <dgm:t>
        <a:bodyPr/>
        <a:lstStyle/>
        <a:p>
          <a:endParaRPr lang="en-US"/>
        </a:p>
      </dgm:t>
    </dgm:pt>
    <dgm:pt modelId="{25580CAE-2853-4703-B2BE-942BCE87C810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Structure</a:t>
          </a:r>
        </a:p>
      </dgm:t>
    </dgm:pt>
    <dgm:pt modelId="{6746C133-13DB-4CD5-B772-A858B280D70E}" type="parTrans" cxnId="{80541E98-055F-435F-9177-C4CABC15491F}">
      <dgm:prSet/>
      <dgm:spPr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2BA37B4-7A04-49F7-B42C-7793AF06E12A}" type="sibTrans" cxnId="{80541E98-055F-435F-9177-C4CABC15491F}">
      <dgm:prSet/>
      <dgm:spPr/>
      <dgm:t>
        <a:bodyPr/>
        <a:lstStyle/>
        <a:p>
          <a:endParaRPr lang="en-US"/>
        </a:p>
      </dgm:t>
    </dgm:pt>
    <dgm:pt modelId="{378B2EA3-13AC-42EA-A008-0DD26C4B10C5}">
      <dgm:prSet phldrT="[Text]"/>
      <dgm:spPr>
        <a:solidFill>
          <a:srgbClr val="658E49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Utilization</a:t>
          </a:r>
        </a:p>
      </dgm:t>
    </dgm:pt>
    <dgm:pt modelId="{DEB02BC5-79C8-4049-8A80-055DDB0E1B60}" type="parTrans" cxnId="{C4C6AC5E-F394-43F6-897F-03AE24FACE27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9F28801E-292C-4E55-8DB2-9CC470C5BA1C}" type="sibTrans" cxnId="{C4C6AC5E-F394-43F6-897F-03AE24FACE27}">
      <dgm:prSet/>
      <dgm:spPr/>
      <dgm:t>
        <a:bodyPr/>
        <a:lstStyle/>
        <a:p>
          <a:endParaRPr lang="en-US"/>
        </a:p>
      </dgm:t>
    </dgm:pt>
    <dgm:pt modelId="{254952CE-2C5D-4DAA-8B51-54351C542FF3}">
      <dgm:prSet phldrT="[Text]"/>
      <dgm:spPr>
        <a:solidFill>
          <a:srgbClr val="FFC619"/>
        </a:solidFill>
        <a:ln w="28575"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Protection</a:t>
          </a:r>
        </a:p>
      </dgm:t>
    </dgm:pt>
    <dgm:pt modelId="{1041F2CD-4433-4938-BC3B-043721B7AE10}" type="parTrans" cxnId="{2B168674-CD55-4000-8601-B03E63C0A92E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6C7A5C9-F964-4EF1-8CB9-41F98F5CD971}" type="sibTrans" cxnId="{2B168674-CD55-4000-8601-B03E63C0A92E}">
      <dgm:prSet/>
      <dgm:spPr/>
      <dgm:t>
        <a:bodyPr/>
        <a:lstStyle/>
        <a:p>
          <a:endParaRPr lang="en-US"/>
        </a:p>
      </dgm:t>
    </dgm:pt>
    <dgm:pt modelId="{22805CDA-D3EF-43C4-BA8E-500C7777FD32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Compact</a:t>
          </a:r>
        </a:p>
      </dgm:t>
    </dgm:pt>
    <dgm:pt modelId="{CEA4CDFD-5C7D-4EEE-80C9-7AE1280147C1}" type="parTrans" cxnId="{6A46D1E3-5258-4885-8FBA-B541A1244E26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34D896D8-FA7A-4378-B224-7B0F7B71CDD4}" type="sibTrans" cxnId="{6A46D1E3-5258-4885-8FBA-B541A1244E26}">
      <dgm:prSet/>
      <dgm:spPr/>
      <dgm:t>
        <a:bodyPr/>
        <a:lstStyle/>
        <a:p>
          <a:endParaRPr lang="en-US"/>
        </a:p>
      </dgm:t>
    </dgm:pt>
    <dgm:pt modelId="{161C95F2-F7AA-4C43-81D8-9AF4E5235F82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Aerodynamic</a:t>
          </a:r>
        </a:p>
      </dgm:t>
    </dgm:pt>
    <dgm:pt modelId="{607715B9-0687-452D-AD1F-B478AAD7AB4A}" type="parTrans" cxnId="{43F5C734-DC32-4252-A467-BC9057117FB5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420C92D2-1755-4C32-A85A-477AF48E1114}" type="sibTrans" cxnId="{43F5C734-DC32-4252-A467-BC9057117FB5}">
      <dgm:prSet/>
      <dgm:spPr/>
      <dgm:t>
        <a:bodyPr/>
        <a:lstStyle/>
        <a:p>
          <a:endParaRPr lang="en-US"/>
        </a:p>
      </dgm:t>
    </dgm:pt>
    <dgm:pt modelId="{F64F5F73-9D4A-4DCB-B6C5-CE73F6B205FC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Material</a:t>
          </a:r>
        </a:p>
      </dgm:t>
    </dgm:pt>
    <dgm:pt modelId="{F147ED44-823F-4AB0-BCBB-AADAA105F6AC}" type="parTrans" cxnId="{F8B262CF-B94D-4E98-BF3D-700434C33D5E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239917D9-D332-46A0-A4BA-FEC40AE425ED}" type="sibTrans" cxnId="{F8B262CF-B94D-4E98-BF3D-700434C33D5E}">
      <dgm:prSet/>
      <dgm:spPr/>
      <dgm:t>
        <a:bodyPr/>
        <a:lstStyle/>
        <a:p>
          <a:endParaRPr lang="en-US"/>
        </a:p>
      </dgm:t>
    </dgm:pt>
    <dgm:pt modelId="{7DECE51B-AAC8-43C2-803F-354CC1428D34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Vibration</a:t>
          </a:r>
        </a:p>
      </dgm:t>
    </dgm:pt>
    <dgm:pt modelId="{E940ED02-9B7A-48D5-A461-607650B76D0D}" type="parTrans" cxnId="{384CE917-3B65-40D3-8CE2-5B61C9FB269C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5A240520-C18B-41A1-BCD2-B76E91F444BC}" type="sibTrans" cxnId="{384CE917-3B65-40D3-8CE2-5B61C9FB269C}">
      <dgm:prSet/>
      <dgm:spPr/>
      <dgm:t>
        <a:bodyPr/>
        <a:lstStyle/>
        <a:p>
          <a:endParaRPr lang="en-US"/>
        </a:p>
      </dgm:t>
    </dgm:pt>
    <dgm:pt modelId="{FEBA1149-6EFC-416C-A446-DDCB895EA74C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Fixed</a:t>
          </a:r>
        </a:p>
      </dgm:t>
    </dgm:pt>
    <dgm:pt modelId="{5DE70CA3-E241-4D4E-8918-2166795D73E6}" type="parTrans" cxnId="{80C46C12-B7CE-4D22-AC3A-456C6B658436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C182277-738E-49AD-9B75-1F4A26D2D7A3}" type="sibTrans" cxnId="{80C46C12-B7CE-4D22-AC3A-456C6B658436}">
      <dgm:prSet/>
      <dgm:spPr/>
      <dgm:t>
        <a:bodyPr/>
        <a:lstStyle/>
        <a:p>
          <a:endParaRPr lang="en-US"/>
        </a:p>
      </dgm:t>
    </dgm:pt>
    <dgm:pt modelId="{A03BBA1D-9AC3-4963-887E-0FE1B7D04CF3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Influences Fluid about Body</a:t>
          </a:r>
        </a:p>
      </dgm:t>
    </dgm:pt>
    <dgm:pt modelId="{9E95D828-1730-408C-98EA-C45A30812724}" type="parTrans" cxnId="{D67BE231-998D-4E22-9D0C-E6D3A7D1A095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E375543-3D97-4CCE-BEA6-5DFEB545ECB0}" type="sibTrans" cxnId="{D67BE231-998D-4E22-9D0C-E6D3A7D1A095}">
      <dgm:prSet/>
      <dgm:spPr/>
      <dgm:t>
        <a:bodyPr/>
        <a:lstStyle/>
        <a:p>
          <a:endParaRPr lang="en-US"/>
        </a:p>
      </dgm:t>
    </dgm:pt>
    <dgm:pt modelId="{AC8BB1BA-46A7-4DF1-B0D2-EA00A956B754}">
      <dgm:prSet phldrT="[Text]"/>
      <dgm:spPr>
        <a:solidFill>
          <a:schemeClr val="bg1">
            <a:lumMod val="75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Generates Downforce</a:t>
          </a:r>
        </a:p>
      </dgm:t>
    </dgm:pt>
    <dgm:pt modelId="{EB141EF9-FE5C-498E-9D84-F607DF63B6D7}" type="parTrans" cxnId="{F592958D-463F-4A0E-BF81-1905E8C55A01}">
      <dgm:prSet/>
      <dgm:spPr>
        <a:ln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463264AE-B653-4ECB-A7B0-2F4788A71F26}" type="sibTrans" cxnId="{F592958D-463F-4A0E-BF81-1905E8C55A01}">
      <dgm:prSet/>
      <dgm:spPr/>
      <dgm:t>
        <a:bodyPr/>
        <a:lstStyle/>
        <a:p>
          <a:endParaRPr lang="en-US"/>
        </a:p>
      </dgm:t>
    </dgm:pt>
    <dgm:pt modelId="{C8F0F374-DB37-4DA0-B889-8C18AA491E13}" type="pres">
      <dgm:prSet presAssocID="{73C5E156-E5B7-48E6-91FC-5BDA734E668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160F73-5921-45F2-966C-76DEB670B3E7}" type="pres">
      <dgm:prSet presAssocID="{73C5E156-E5B7-48E6-91FC-5BDA734E6680}" presName="hierFlow" presStyleCnt="0"/>
      <dgm:spPr/>
    </dgm:pt>
    <dgm:pt modelId="{65069A24-0E9D-4060-A726-54C7617F0E35}" type="pres">
      <dgm:prSet presAssocID="{73C5E156-E5B7-48E6-91FC-5BDA734E668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49CF908-9007-4AF0-977B-E9F7D7827AE6}" type="pres">
      <dgm:prSet presAssocID="{CB7D10A7-E43A-4CED-B251-F39E3E5309FE}" presName="Name14" presStyleCnt="0"/>
      <dgm:spPr/>
    </dgm:pt>
    <dgm:pt modelId="{938A5FF2-7A0A-4D78-9405-DAD102422EAB}" type="pres">
      <dgm:prSet presAssocID="{CB7D10A7-E43A-4CED-B251-F39E3E5309FE}" presName="level1Shape" presStyleLbl="node0" presStyleIdx="0" presStyleCnt="1">
        <dgm:presLayoutVars>
          <dgm:chPref val="3"/>
        </dgm:presLayoutVars>
      </dgm:prSet>
      <dgm:spPr/>
    </dgm:pt>
    <dgm:pt modelId="{3505B151-483C-48D5-BF85-9624F5CEB4C0}" type="pres">
      <dgm:prSet presAssocID="{CB7D10A7-E43A-4CED-B251-F39E3E5309FE}" presName="hierChild2" presStyleCnt="0"/>
      <dgm:spPr/>
    </dgm:pt>
    <dgm:pt modelId="{6101E455-6051-4E2C-B68B-1030DC914FC6}" type="pres">
      <dgm:prSet presAssocID="{6633B369-E1E7-4EFD-B8F1-E80AC5A0B708}" presName="Name19" presStyleLbl="parChTrans1D2" presStyleIdx="0" presStyleCnt="4"/>
      <dgm:spPr/>
    </dgm:pt>
    <dgm:pt modelId="{5EA798FE-0E30-49E2-BDBA-50106C0B5C8B}" type="pres">
      <dgm:prSet presAssocID="{FF93EAA2-09D6-4BB7-83CB-89C46915F14D}" presName="Name21" presStyleCnt="0"/>
      <dgm:spPr/>
    </dgm:pt>
    <dgm:pt modelId="{C376DE22-8BB2-4F5E-9883-0B6FF621B426}" type="pres">
      <dgm:prSet presAssocID="{FF93EAA2-09D6-4BB7-83CB-89C46915F14D}" presName="level2Shape" presStyleLbl="node2" presStyleIdx="0" presStyleCnt="4"/>
      <dgm:spPr/>
    </dgm:pt>
    <dgm:pt modelId="{212D9C1B-1824-465E-AA12-017FF9176697}" type="pres">
      <dgm:prSet presAssocID="{FF93EAA2-09D6-4BB7-83CB-89C46915F14D}" presName="hierChild3" presStyleCnt="0"/>
      <dgm:spPr/>
    </dgm:pt>
    <dgm:pt modelId="{4AB8BF22-6F84-4E18-98A3-53E7DCEE7236}" type="pres">
      <dgm:prSet presAssocID="{6746C133-13DB-4CD5-B772-A858B280D70E}" presName="Name19" presStyleLbl="parChTrans1D2" presStyleIdx="1" presStyleCnt="4"/>
      <dgm:spPr/>
    </dgm:pt>
    <dgm:pt modelId="{EE3E8551-137D-4055-9C19-A628DC1A1E4E}" type="pres">
      <dgm:prSet presAssocID="{25580CAE-2853-4703-B2BE-942BCE87C810}" presName="Name21" presStyleCnt="0"/>
      <dgm:spPr/>
    </dgm:pt>
    <dgm:pt modelId="{D3442736-FD17-4E2A-932F-3C73B0B1D26D}" type="pres">
      <dgm:prSet presAssocID="{25580CAE-2853-4703-B2BE-942BCE87C810}" presName="level2Shape" presStyleLbl="node2" presStyleIdx="1" presStyleCnt="4"/>
      <dgm:spPr/>
    </dgm:pt>
    <dgm:pt modelId="{29059222-CD1D-4EEE-9C86-CEBAE291C834}" type="pres">
      <dgm:prSet presAssocID="{25580CAE-2853-4703-B2BE-942BCE87C810}" presName="hierChild3" presStyleCnt="0"/>
      <dgm:spPr/>
    </dgm:pt>
    <dgm:pt modelId="{AFA2FDAC-B829-489D-A8B2-AD98AE7179DD}" type="pres">
      <dgm:prSet presAssocID="{CEA4CDFD-5C7D-4EEE-80C9-7AE1280147C1}" presName="Name19" presStyleLbl="parChTrans1D3" presStyleIdx="0" presStyleCnt="5"/>
      <dgm:spPr/>
    </dgm:pt>
    <dgm:pt modelId="{0794DFC0-2DC3-4D9F-9C4C-BF46C7CC49CF}" type="pres">
      <dgm:prSet presAssocID="{22805CDA-D3EF-43C4-BA8E-500C7777FD32}" presName="Name21" presStyleCnt="0"/>
      <dgm:spPr/>
    </dgm:pt>
    <dgm:pt modelId="{EE194001-EDA3-4678-9FF7-C7E4DBD698EA}" type="pres">
      <dgm:prSet presAssocID="{22805CDA-D3EF-43C4-BA8E-500C7777FD32}" presName="level2Shape" presStyleLbl="node3" presStyleIdx="0" presStyleCnt="5"/>
      <dgm:spPr/>
    </dgm:pt>
    <dgm:pt modelId="{AD783808-520E-4833-B104-69358468E9D2}" type="pres">
      <dgm:prSet presAssocID="{22805CDA-D3EF-43C4-BA8E-500C7777FD32}" presName="hierChild3" presStyleCnt="0"/>
      <dgm:spPr/>
    </dgm:pt>
    <dgm:pt modelId="{965DF014-5C03-4DDD-BC15-D084EAB6AF7D}" type="pres">
      <dgm:prSet presAssocID="{607715B9-0687-452D-AD1F-B478AAD7AB4A}" presName="Name19" presStyleLbl="parChTrans1D3" presStyleIdx="1" presStyleCnt="5"/>
      <dgm:spPr/>
    </dgm:pt>
    <dgm:pt modelId="{AA8B766E-385B-48EA-A58A-89A5434BE4D6}" type="pres">
      <dgm:prSet presAssocID="{161C95F2-F7AA-4C43-81D8-9AF4E5235F82}" presName="Name21" presStyleCnt="0"/>
      <dgm:spPr/>
    </dgm:pt>
    <dgm:pt modelId="{8CC81F3F-0824-4130-941F-158D4C8109D9}" type="pres">
      <dgm:prSet presAssocID="{161C95F2-F7AA-4C43-81D8-9AF4E5235F82}" presName="level2Shape" presStyleLbl="node3" presStyleIdx="1" presStyleCnt="5"/>
      <dgm:spPr/>
    </dgm:pt>
    <dgm:pt modelId="{3B8C6D90-FED7-4451-99C4-9DF45BA1D770}" type="pres">
      <dgm:prSet presAssocID="{161C95F2-F7AA-4C43-81D8-9AF4E5235F82}" presName="hierChild3" presStyleCnt="0"/>
      <dgm:spPr/>
    </dgm:pt>
    <dgm:pt modelId="{75FC7570-4389-4A5B-BD85-8D1117F2A321}" type="pres">
      <dgm:prSet presAssocID="{9E95D828-1730-408C-98EA-C45A30812724}" presName="Name19" presStyleLbl="parChTrans1D4" presStyleIdx="0" presStyleCnt="2"/>
      <dgm:spPr/>
    </dgm:pt>
    <dgm:pt modelId="{A2866955-5955-4ECA-A1A1-5594899FE79A}" type="pres">
      <dgm:prSet presAssocID="{A03BBA1D-9AC3-4963-887E-0FE1B7D04CF3}" presName="Name21" presStyleCnt="0"/>
      <dgm:spPr/>
    </dgm:pt>
    <dgm:pt modelId="{790C7CC7-9AF2-4BC7-A441-07DC0E4DF28D}" type="pres">
      <dgm:prSet presAssocID="{A03BBA1D-9AC3-4963-887E-0FE1B7D04CF3}" presName="level2Shape" presStyleLbl="node4" presStyleIdx="0" presStyleCnt="2"/>
      <dgm:spPr/>
    </dgm:pt>
    <dgm:pt modelId="{74F0E827-E2D0-4630-95EB-A0BD30ADAA41}" type="pres">
      <dgm:prSet presAssocID="{A03BBA1D-9AC3-4963-887E-0FE1B7D04CF3}" presName="hierChild3" presStyleCnt="0"/>
      <dgm:spPr/>
    </dgm:pt>
    <dgm:pt modelId="{BAD5BE52-4489-4B30-9B49-C5E901A9E9F5}" type="pres">
      <dgm:prSet presAssocID="{EB141EF9-FE5C-498E-9D84-F607DF63B6D7}" presName="Name19" presStyleLbl="parChTrans1D4" presStyleIdx="1" presStyleCnt="2"/>
      <dgm:spPr/>
    </dgm:pt>
    <dgm:pt modelId="{106D1587-5F7B-444C-81EC-5124DC5B6387}" type="pres">
      <dgm:prSet presAssocID="{AC8BB1BA-46A7-4DF1-B0D2-EA00A956B754}" presName="Name21" presStyleCnt="0"/>
      <dgm:spPr/>
    </dgm:pt>
    <dgm:pt modelId="{CC818908-4C8E-4B6B-AAD9-4FD9CF9008B2}" type="pres">
      <dgm:prSet presAssocID="{AC8BB1BA-46A7-4DF1-B0D2-EA00A956B754}" presName="level2Shape" presStyleLbl="node4" presStyleIdx="1" presStyleCnt="2"/>
      <dgm:spPr/>
    </dgm:pt>
    <dgm:pt modelId="{E2997E1B-3CF7-4614-9D8B-BC3AD16B19C3}" type="pres">
      <dgm:prSet presAssocID="{AC8BB1BA-46A7-4DF1-B0D2-EA00A956B754}" presName="hierChild3" presStyleCnt="0"/>
      <dgm:spPr/>
    </dgm:pt>
    <dgm:pt modelId="{33EA7B44-0F54-4B92-B594-444B2850B349}" type="pres">
      <dgm:prSet presAssocID="{F147ED44-823F-4AB0-BCBB-AADAA105F6AC}" presName="Name19" presStyleLbl="parChTrans1D3" presStyleIdx="2" presStyleCnt="5"/>
      <dgm:spPr/>
    </dgm:pt>
    <dgm:pt modelId="{6FC493AA-E23D-49FE-949F-9AC4BBA21049}" type="pres">
      <dgm:prSet presAssocID="{F64F5F73-9D4A-4DCB-B6C5-CE73F6B205FC}" presName="Name21" presStyleCnt="0"/>
      <dgm:spPr/>
    </dgm:pt>
    <dgm:pt modelId="{A72CB1D9-4B2A-4FA2-A4AD-3B72436CACF4}" type="pres">
      <dgm:prSet presAssocID="{F64F5F73-9D4A-4DCB-B6C5-CE73F6B205FC}" presName="level2Shape" presStyleLbl="node3" presStyleIdx="2" presStyleCnt="5"/>
      <dgm:spPr/>
    </dgm:pt>
    <dgm:pt modelId="{52BC8C4C-F0AA-40DC-A13B-85EEB6B219CD}" type="pres">
      <dgm:prSet presAssocID="{F64F5F73-9D4A-4DCB-B6C5-CE73F6B205FC}" presName="hierChild3" presStyleCnt="0"/>
      <dgm:spPr/>
    </dgm:pt>
    <dgm:pt modelId="{3CEFFC28-9D10-4C42-9615-EAEF57621890}" type="pres">
      <dgm:prSet presAssocID="{E940ED02-9B7A-48D5-A461-607650B76D0D}" presName="Name19" presStyleLbl="parChTrans1D3" presStyleIdx="3" presStyleCnt="5"/>
      <dgm:spPr/>
    </dgm:pt>
    <dgm:pt modelId="{A37A5324-4176-4271-883A-5F27B5AF76DA}" type="pres">
      <dgm:prSet presAssocID="{7DECE51B-AAC8-43C2-803F-354CC1428D34}" presName="Name21" presStyleCnt="0"/>
      <dgm:spPr/>
    </dgm:pt>
    <dgm:pt modelId="{0A0646F8-9237-4D43-B5ED-940D75074B13}" type="pres">
      <dgm:prSet presAssocID="{7DECE51B-AAC8-43C2-803F-354CC1428D34}" presName="level2Shape" presStyleLbl="node3" presStyleIdx="3" presStyleCnt="5"/>
      <dgm:spPr/>
    </dgm:pt>
    <dgm:pt modelId="{852263D7-E361-46CD-9584-21FFFCD63577}" type="pres">
      <dgm:prSet presAssocID="{7DECE51B-AAC8-43C2-803F-354CC1428D34}" presName="hierChild3" presStyleCnt="0"/>
      <dgm:spPr/>
    </dgm:pt>
    <dgm:pt modelId="{53211F66-FF73-4746-956C-E8F2ED834FE3}" type="pres">
      <dgm:prSet presAssocID="{5DE70CA3-E241-4D4E-8918-2166795D73E6}" presName="Name19" presStyleLbl="parChTrans1D3" presStyleIdx="4" presStyleCnt="5"/>
      <dgm:spPr/>
    </dgm:pt>
    <dgm:pt modelId="{F784B679-AD44-4D2F-87DF-1B7154425505}" type="pres">
      <dgm:prSet presAssocID="{FEBA1149-6EFC-416C-A446-DDCB895EA74C}" presName="Name21" presStyleCnt="0"/>
      <dgm:spPr/>
    </dgm:pt>
    <dgm:pt modelId="{DC507484-D214-47D9-9D7F-9B91BAAA4767}" type="pres">
      <dgm:prSet presAssocID="{FEBA1149-6EFC-416C-A446-DDCB895EA74C}" presName="level2Shape" presStyleLbl="node3" presStyleIdx="4" presStyleCnt="5"/>
      <dgm:spPr/>
    </dgm:pt>
    <dgm:pt modelId="{3BD98AF5-A923-44FE-A2B4-DED43C829C17}" type="pres">
      <dgm:prSet presAssocID="{FEBA1149-6EFC-416C-A446-DDCB895EA74C}" presName="hierChild3" presStyleCnt="0"/>
      <dgm:spPr/>
    </dgm:pt>
    <dgm:pt modelId="{70270CA9-42B0-494B-9595-1D96998997DA}" type="pres">
      <dgm:prSet presAssocID="{DEB02BC5-79C8-4049-8A80-055DDB0E1B60}" presName="Name19" presStyleLbl="parChTrans1D2" presStyleIdx="2" presStyleCnt="4"/>
      <dgm:spPr/>
    </dgm:pt>
    <dgm:pt modelId="{257511FC-E9A2-4581-A42D-92B3A195253C}" type="pres">
      <dgm:prSet presAssocID="{378B2EA3-13AC-42EA-A008-0DD26C4B10C5}" presName="Name21" presStyleCnt="0"/>
      <dgm:spPr/>
    </dgm:pt>
    <dgm:pt modelId="{0EF0A23C-2E02-4603-8D02-9A8EAC62F168}" type="pres">
      <dgm:prSet presAssocID="{378B2EA3-13AC-42EA-A008-0DD26C4B10C5}" presName="level2Shape" presStyleLbl="node2" presStyleIdx="2" presStyleCnt="4"/>
      <dgm:spPr/>
    </dgm:pt>
    <dgm:pt modelId="{859E91E5-8BA8-46F6-AFEE-61223F76CDAC}" type="pres">
      <dgm:prSet presAssocID="{378B2EA3-13AC-42EA-A008-0DD26C4B10C5}" presName="hierChild3" presStyleCnt="0"/>
      <dgm:spPr/>
    </dgm:pt>
    <dgm:pt modelId="{F15F3483-D04F-4758-984A-5A4BE6B10BC0}" type="pres">
      <dgm:prSet presAssocID="{1041F2CD-4433-4938-BC3B-043721B7AE10}" presName="Name19" presStyleLbl="parChTrans1D2" presStyleIdx="3" presStyleCnt="4"/>
      <dgm:spPr/>
    </dgm:pt>
    <dgm:pt modelId="{899AB5CC-5DEA-4E80-A54D-12E081626278}" type="pres">
      <dgm:prSet presAssocID="{254952CE-2C5D-4DAA-8B51-54351C542FF3}" presName="Name21" presStyleCnt="0"/>
      <dgm:spPr/>
    </dgm:pt>
    <dgm:pt modelId="{85FC4036-22AD-4DEE-83F6-DCE9CBABB06A}" type="pres">
      <dgm:prSet presAssocID="{254952CE-2C5D-4DAA-8B51-54351C542FF3}" presName="level2Shape" presStyleLbl="node2" presStyleIdx="3" presStyleCnt="4"/>
      <dgm:spPr/>
    </dgm:pt>
    <dgm:pt modelId="{8C53DB11-171D-4F58-B8E6-DEA333680C33}" type="pres">
      <dgm:prSet presAssocID="{254952CE-2C5D-4DAA-8B51-54351C542FF3}" presName="hierChild3" presStyleCnt="0"/>
      <dgm:spPr/>
    </dgm:pt>
    <dgm:pt modelId="{07EFE3E1-08AD-408B-852A-E0281D31A918}" type="pres">
      <dgm:prSet presAssocID="{73C5E156-E5B7-48E6-91FC-5BDA734E6680}" presName="bgShapesFlow" presStyleCnt="0"/>
      <dgm:spPr/>
    </dgm:pt>
  </dgm:ptLst>
  <dgm:cxnLst>
    <dgm:cxn modelId="{73F46904-A517-4D5C-8E5C-C0466C86B209}" type="presOf" srcId="{378B2EA3-13AC-42EA-A008-0DD26C4B10C5}" destId="{0EF0A23C-2E02-4603-8D02-9A8EAC62F168}" srcOrd="0" destOrd="0" presId="urn:microsoft.com/office/officeart/2005/8/layout/hierarchy6"/>
    <dgm:cxn modelId="{F450530F-FF13-4019-B356-A1E18870D3DE}" type="presOf" srcId="{CEA4CDFD-5C7D-4EEE-80C9-7AE1280147C1}" destId="{AFA2FDAC-B829-489D-A8B2-AD98AE7179DD}" srcOrd="0" destOrd="0" presId="urn:microsoft.com/office/officeart/2005/8/layout/hierarchy6"/>
    <dgm:cxn modelId="{80C46C12-B7CE-4D22-AC3A-456C6B658436}" srcId="{25580CAE-2853-4703-B2BE-942BCE87C810}" destId="{FEBA1149-6EFC-416C-A446-DDCB895EA74C}" srcOrd="4" destOrd="0" parTransId="{5DE70CA3-E241-4D4E-8918-2166795D73E6}" sibTransId="{0C182277-738E-49AD-9B75-1F4A26D2D7A3}"/>
    <dgm:cxn modelId="{384CE917-3B65-40D3-8CE2-5B61C9FB269C}" srcId="{25580CAE-2853-4703-B2BE-942BCE87C810}" destId="{7DECE51B-AAC8-43C2-803F-354CC1428D34}" srcOrd="3" destOrd="0" parTransId="{E940ED02-9B7A-48D5-A461-607650B76D0D}" sibTransId="{5A240520-C18B-41A1-BCD2-B76E91F444BC}"/>
    <dgm:cxn modelId="{52AA6422-D8CF-461F-AF32-BCDE609276A2}" type="presOf" srcId="{FEBA1149-6EFC-416C-A446-DDCB895EA74C}" destId="{DC507484-D214-47D9-9D7F-9B91BAAA4767}" srcOrd="0" destOrd="0" presId="urn:microsoft.com/office/officeart/2005/8/layout/hierarchy6"/>
    <dgm:cxn modelId="{47F7FA23-2903-4E63-A2DA-5E14DFB956C6}" type="presOf" srcId="{DEB02BC5-79C8-4049-8A80-055DDB0E1B60}" destId="{70270CA9-42B0-494B-9595-1D96998997DA}" srcOrd="0" destOrd="0" presId="urn:microsoft.com/office/officeart/2005/8/layout/hierarchy6"/>
    <dgm:cxn modelId="{886E1326-A68F-4FB2-AAD9-717505778763}" type="presOf" srcId="{A03BBA1D-9AC3-4963-887E-0FE1B7D04CF3}" destId="{790C7CC7-9AF2-4BC7-A441-07DC0E4DF28D}" srcOrd="0" destOrd="0" presId="urn:microsoft.com/office/officeart/2005/8/layout/hierarchy6"/>
    <dgm:cxn modelId="{48140227-83A1-4FB8-ACAE-573F55B965C0}" type="presOf" srcId="{9E95D828-1730-408C-98EA-C45A30812724}" destId="{75FC7570-4389-4A5B-BD85-8D1117F2A321}" srcOrd="0" destOrd="0" presId="urn:microsoft.com/office/officeart/2005/8/layout/hierarchy6"/>
    <dgm:cxn modelId="{D67BE231-998D-4E22-9D0C-E6D3A7D1A095}" srcId="{161C95F2-F7AA-4C43-81D8-9AF4E5235F82}" destId="{A03BBA1D-9AC3-4963-887E-0FE1B7D04CF3}" srcOrd="0" destOrd="0" parTransId="{9E95D828-1730-408C-98EA-C45A30812724}" sibTransId="{FE375543-3D97-4CCE-BEA6-5DFEB545ECB0}"/>
    <dgm:cxn modelId="{43F5C734-DC32-4252-A467-BC9057117FB5}" srcId="{25580CAE-2853-4703-B2BE-942BCE87C810}" destId="{161C95F2-F7AA-4C43-81D8-9AF4E5235F82}" srcOrd="1" destOrd="0" parTransId="{607715B9-0687-452D-AD1F-B478AAD7AB4A}" sibTransId="{420C92D2-1755-4C32-A85A-477AF48E1114}"/>
    <dgm:cxn modelId="{7891FD37-E435-47C8-832E-162ABFA48947}" type="presOf" srcId="{254952CE-2C5D-4DAA-8B51-54351C542FF3}" destId="{85FC4036-22AD-4DEE-83F6-DCE9CBABB06A}" srcOrd="0" destOrd="0" presId="urn:microsoft.com/office/officeart/2005/8/layout/hierarchy6"/>
    <dgm:cxn modelId="{C295075C-A165-4063-BE2E-849E1944CB26}" srcId="{73C5E156-E5B7-48E6-91FC-5BDA734E6680}" destId="{CB7D10A7-E43A-4CED-B251-F39E3E5309FE}" srcOrd="0" destOrd="0" parTransId="{3C91B126-9916-49AC-AA12-B62749D56774}" sibTransId="{88AFE221-6F93-4F03-B0C0-3346599EE25A}"/>
    <dgm:cxn modelId="{C4C6AC5E-F394-43F6-897F-03AE24FACE27}" srcId="{CB7D10A7-E43A-4CED-B251-F39E3E5309FE}" destId="{378B2EA3-13AC-42EA-A008-0DD26C4B10C5}" srcOrd="2" destOrd="0" parTransId="{DEB02BC5-79C8-4049-8A80-055DDB0E1B60}" sibTransId="{9F28801E-292C-4E55-8DB2-9CC470C5BA1C}"/>
    <dgm:cxn modelId="{622AAD62-E544-4C42-B954-4089418A6743}" type="presOf" srcId="{F147ED44-823F-4AB0-BCBB-AADAA105F6AC}" destId="{33EA7B44-0F54-4B92-B594-444B2850B349}" srcOrd="0" destOrd="0" presId="urn:microsoft.com/office/officeart/2005/8/layout/hierarchy6"/>
    <dgm:cxn modelId="{3F02BC67-232E-46DD-A2B8-FCDDA495C055}" type="presOf" srcId="{22805CDA-D3EF-43C4-BA8E-500C7777FD32}" destId="{EE194001-EDA3-4678-9FF7-C7E4DBD698EA}" srcOrd="0" destOrd="0" presId="urn:microsoft.com/office/officeart/2005/8/layout/hierarchy6"/>
    <dgm:cxn modelId="{ECD9264F-99EE-43BA-86F1-B84BF8255FCE}" srcId="{CB7D10A7-E43A-4CED-B251-F39E3E5309FE}" destId="{FF93EAA2-09D6-4BB7-83CB-89C46915F14D}" srcOrd="0" destOrd="0" parTransId="{6633B369-E1E7-4EFD-B8F1-E80AC5A0B708}" sibTransId="{1D66ECC2-BD93-452A-A265-3C4CD80DC9FA}"/>
    <dgm:cxn modelId="{56425571-6132-46BB-9841-D2F33B572150}" type="presOf" srcId="{7DECE51B-AAC8-43C2-803F-354CC1428D34}" destId="{0A0646F8-9237-4D43-B5ED-940D75074B13}" srcOrd="0" destOrd="0" presId="urn:microsoft.com/office/officeart/2005/8/layout/hierarchy6"/>
    <dgm:cxn modelId="{2B168674-CD55-4000-8601-B03E63C0A92E}" srcId="{CB7D10A7-E43A-4CED-B251-F39E3E5309FE}" destId="{254952CE-2C5D-4DAA-8B51-54351C542FF3}" srcOrd="3" destOrd="0" parTransId="{1041F2CD-4433-4938-BC3B-043721B7AE10}" sibTransId="{06C7A5C9-F964-4EF1-8CB9-41F98F5CD971}"/>
    <dgm:cxn modelId="{AFC8A377-8B4C-4365-BA73-30B35C3A3AF6}" type="presOf" srcId="{FF93EAA2-09D6-4BB7-83CB-89C46915F14D}" destId="{C376DE22-8BB2-4F5E-9883-0B6FF621B426}" srcOrd="0" destOrd="0" presId="urn:microsoft.com/office/officeart/2005/8/layout/hierarchy6"/>
    <dgm:cxn modelId="{4175EA79-1A23-4061-99AC-4693F10E2860}" type="presOf" srcId="{EB141EF9-FE5C-498E-9D84-F607DF63B6D7}" destId="{BAD5BE52-4489-4B30-9B49-C5E901A9E9F5}" srcOrd="0" destOrd="0" presId="urn:microsoft.com/office/officeart/2005/8/layout/hierarchy6"/>
    <dgm:cxn modelId="{1F592389-7A0C-4DFF-BC4C-3D25689015B9}" type="presOf" srcId="{E940ED02-9B7A-48D5-A461-607650B76D0D}" destId="{3CEFFC28-9D10-4C42-9615-EAEF57621890}" srcOrd="0" destOrd="0" presId="urn:microsoft.com/office/officeart/2005/8/layout/hierarchy6"/>
    <dgm:cxn modelId="{F592958D-463F-4A0E-BF81-1905E8C55A01}" srcId="{161C95F2-F7AA-4C43-81D8-9AF4E5235F82}" destId="{AC8BB1BA-46A7-4DF1-B0D2-EA00A956B754}" srcOrd="1" destOrd="0" parTransId="{EB141EF9-FE5C-498E-9D84-F607DF63B6D7}" sibTransId="{463264AE-B653-4ECB-A7B0-2F4788A71F26}"/>
    <dgm:cxn modelId="{80541E98-055F-435F-9177-C4CABC15491F}" srcId="{CB7D10A7-E43A-4CED-B251-F39E3E5309FE}" destId="{25580CAE-2853-4703-B2BE-942BCE87C810}" srcOrd="1" destOrd="0" parTransId="{6746C133-13DB-4CD5-B772-A858B280D70E}" sibTransId="{F2BA37B4-7A04-49F7-B42C-7793AF06E12A}"/>
    <dgm:cxn modelId="{0F958F9C-6A2E-4E63-880A-BC15A65F1CC8}" type="presOf" srcId="{161C95F2-F7AA-4C43-81D8-9AF4E5235F82}" destId="{8CC81F3F-0824-4130-941F-158D4C8109D9}" srcOrd="0" destOrd="0" presId="urn:microsoft.com/office/officeart/2005/8/layout/hierarchy6"/>
    <dgm:cxn modelId="{13D6FCA1-F825-4115-9AEC-C7FA03DDA0BB}" type="presOf" srcId="{AC8BB1BA-46A7-4DF1-B0D2-EA00A956B754}" destId="{CC818908-4C8E-4B6B-AAD9-4FD9CF9008B2}" srcOrd="0" destOrd="0" presId="urn:microsoft.com/office/officeart/2005/8/layout/hierarchy6"/>
    <dgm:cxn modelId="{7C22E1A2-31F6-4071-8FB8-9D193851D1D4}" type="presOf" srcId="{73C5E156-E5B7-48E6-91FC-5BDA734E6680}" destId="{C8F0F374-DB37-4DA0-B889-8C18AA491E13}" srcOrd="0" destOrd="0" presId="urn:microsoft.com/office/officeart/2005/8/layout/hierarchy6"/>
    <dgm:cxn modelId="{77B569AE-2E84-40AD-8AAA-D1FC8BC57819}" type="presOf" srcId="{5DE70CA3-E241-4D4E-8918-2166795D73E6}" destId="{53211F66-FF73-4746-956C-E8F2ED834FE3}" srcOrd="0" destOrd="0" presId="urn:microsoft.com/office/officeart/2005/8/layout/hierarchy6"/>
    <dgm:cxn modelId="{B8FAEFB1-7701-48CE-A88B-5905244CB727}" type="presOf" srcId="{6633B369-E1E7-4EFD-B8F1-E80AC5A0B708}" destId="{6101E455-6051-4E2C-B68B-1030DC914FC6}" srcOrd="0" destOrd="0" presId="urn:microsoft.com/office/officeart/2005/8/layout/hierarchy6"/>
    <dgm:cxn modelId="{E382B9BE-21DD-4D41-9186-FECFA01D1DAB}" type="presOf" srcId="{25580CAE-2853-4703-B2BE-942BCE87C810}" destId="{D3442736-FD17-4E2A-932F-3C73B0B1D26D}" srcOrd="0" destOrd="0" presId="urn:microsoft.com/office/officeart/2005/8/layout/hierarchy6"/>
    <dgm:cxn modelId="{C7B0FABF-FA03-40B8-8951-2CA6288FC962}" type="presOf" srcId="{F64F5F73-9D4A-4DCB-B6C5-CE73F6B205FC}" destId="{A72CB1D9-4B2A-4FA2-A4AD-3B72436CACF4}" srcOrd="0" destOrd="0" presId="urn:microsoft.com/office/officeart/2005/8/layout/hierarchy6"/>
    <dgm:cxn modelId="{49BD94C0-EE32-497B-A187-3212641116CE}" type="presOf" srcId="{6746C133-13DB-4CD5-B772-A858B280D70E}" destId="{4AB8BF22-6F84-4E18-98A3-53E7DCEE7236}" srcOrd="0" destOrd="0" presId="urn:microsoft.com/office/officeart/2005/8/layout/hierarchy6"/>
    <dgm:cxn modelId="{F8B262CF-B94D-4E98-BF3D-700434C33D5E}" srcId="{25580CAE-2853-4703-B2BE-942BCE87C810}" destId="{F64F5F73-9D4A-4DCB-B6C5-CE73F6B205FC}" srcOrd="2" destOrd="0" parTransId="{F147ED44-823F-4AB0-BCBB-AADAA105F6AC}" sibTransId="{239917D9-D332-46A0-A4BA-FEC40AE425ED}"/>
    <dgm:cxn modelId="{264DB7D1-94F9-4168-8F8B-BF53AD224CCB}" type="presOf" srcId="{CB7D10A7-E43A-4CED-B251-F39E3E5309FE}" destId="{938A5FF2-7A0A-4D78-9405-DAD102422EAB}" srcOrd="0" destOrd="0" presId="urn:microsoft.com/office/officeart/2005/8/layout/hierarchy6"/>
    <dgm:cxn modelId="{79BCE8D3-9C89-4D94-A7B3-AC7952C8E01A}" type="presOf" srcId="{607715B9-0687-452D-AD1F-B478AAD7AB4A}" destId="{965DF014-5C03-4DDD-BC15-D084EAB6AF7D}" srcOrd="0" destOrd="0" presId="urn:microsoft.com/office/officeart/2005/8/layout/hierarchy6"/>
    <dgm:cxn modelId="{B66DA5DF-A556-403D-9B1D-57FE46905B82}" type="presOf" srcId="{1041F2CD-4433-4938-BC3B-043721B7AE10}" destId="{F15F3483-D04F-4758-984A-5A4BE6B10BC0}" srcOrd="0" destOrd="0" presId="urn:microsoft.com/office/officeart/2005/8/layout/hierarchy6"/>
    <dgm:cxn modelId="{6A46D1E3-5258-4885-8FBA-B541A1244E26}" srcId="{25580CAE-2853-4703-B2BE-942BCE87C810}" destId="{22805CDA-D3EF-43C4-BA8E-500C7777FD32}" srcOrd="0" destOrd="0" parTransId="{CEA4CDFD-5C7D-4EEE-80C9-7AE1280147C1}" sibTransId="{34D896D8-FA7A-4378-B224-7B0F7B71CDD4}"/>
    <dgm:cxn modelId="{93FC6764-43B7-463B-ADEF-EAC0C4D5DEA8}" type="presParOf" srcId="{C8F0F374-DB37-4DA0-B889-8C18AA491E13}" destId="{66160F73-5921-45F2-966C-76DEB670B3E7}" srcOrd="0" destOrd="0" presId="urn:microsoft.com/office/officeart/2005/8/layout/hierarchy6"/>
    <dgm:cxn modelId="{86B54D87-CBC8-417D-AB10-DE181B3BDBBB}" type="presParOf" srcId="{66160F73-5921-45F2-966C-76DEB670B3E7}" destId="{65069A24-0E9D-4060-A726-54C7617F0E35}" srcOrd="0" destOrd="0" presId="urn:microsoft.com/office/officeart/2005/8/layout/hierarchy6"/>
    <dgm:cxn modelId="{424C216B-0D18-467C-9D28-A14AE6E71747}" type="presParOf" srcId="{65069A24-0E9D-4060-A726-54C7617F0E35}" destId="{049CF908-9007-4AF0-977B-E9F7D7827AE6}" srcOrd="0" destOrd="0" presId="urn:microsoft.com/office/officeart/2005/8/layout/hierarchy6"/>
    <dgm:cxn modelId="{7B63BFC2-5F10-4D79-94CE-7B9A25F07EAA}" type="presParOf" srcId="{049CF908-9007-4AF0-977B-E9F7D7827AE6}" destId="{938A5FF2-7A0A-4D78-9405-DAD102422EAB}" srcOrd="0" destOrd="0" presId="urn:microsoft.com/office/officeart/2005/8/layout/hierarchy6"/>
    <dgm:cxn modelId="{FC4C40F3-FEFA-4862-A5D4-8C6BF273DDDC}" type="presParOf" srcId="{049CF908-9007-4AF0-977B-E9F7D7827AE6}" destId="{3505B151-483C-48D5-BF85-9624F5CEB4C0}" srcOrd="1" destOrd="0" presId="urn:microsoft.com/office/officeart/2005/8/layout/hierarchy6"/>
    <dgm:cxn modelId="{19DAD76F-7920-454D-8C1F-09365AED8000}" type="presParOf" srcId="{3505B151-483C-48D5-BF85-9624F5CEB4C0}" destId="{6101E455-6051-4E2C-B68B-1030DC914FC6}" srcOrd="0" destOrd="0" presId="urn:microsoft.com/office/officeart/2005/8/layout/hierarchy6"/>
    <dgm:cxn modelId="{4F6E0D7A-A105-4A10-9D73-A47BC17046D9}" type="presParOf" srcId="{3505B151-483C-48D5-BF85-9624F5CEB4C0}" destId="{5EA798FE-0E30-49E2-BDBA-50106C0B5C8B}" srcOrd="1" destOrd="0" presId="urn:microsoft.com/office/officeart/2005/8/layout/hierarchy6"/>
    <dgm:cxn modelId="{2879BE16-DDA0-4FC9-9505-13BF8C99BA8D}" type="presParOf" srcId="{5EA798FE-0E30-49E2-BDBA-50106C0B5C8B}" destId="{C376DE22-8BB2-4F5E-9883-0B6FF621B426}" srcOrd="0" destOrd="0" presId="urn:microsoft.com/office/officeart/2005/8/layout/hierarchy6"/>
    <dgm:cxn modelId="{EA810A53-6DFE-411E-A5C5-F9809DA5D9F9}" type="presParOf" srcId="{5EA798FE-0E30-49E2-BDBA-50106C0B5C8B}" destId="{212D9C1B-1824-465E-AA12-017FF9176697}" srcOrd="1" destOrd="0" presId="urn:microsoft.com/office/officeart/2005/8/layout/hierarchy6"/>
    <dgm:cxn modelId="{BBD7A04D-365C-4CE8-9AA6-9789201724C3}" type="presParOf" srcId="{3505B151-483C-48D5-BF85-9624F5CEB4C0}" destId="{4AB8BF22-6F84-4E18-98A3-53E7DCEE7236}" srcOrd="2" destOrd="0" presId="urn:microsoft.com/office/officeart/2005/8/layout/hierarchy6"/>
    <dgm:cxn modelId="{A18D2D9D-534F-4666-8976-C24BEE782B61}" type="presParOf" srcId="{3505B151-483C-48D5-BF85-9624F5CEB4C0}" destId="{EE3E8551-137D-4055-9C19-A628DC1A1E4E}" srcOrd="3" destOrd="0" presId="urn:microsoft.com/office/officeart/2005/8/layout/hierarchy6"/>
    <dgm:cxn modelId="{D80AB0BB-934D-4CA2-85A6-AF0E9EE6CCAF}" type="presParOf" srcId="{EE3E8551-137D-4055-9C19-A628DC1A1E4E}" destId="{D3442736-FD17-4E2A-932F-3C73B0B1D26D}" srcOrd="0" destOrd="0" presId="urn:microsoft.com/office/officeart/2005/8/layout/hierarchy6"/>
    <dgm:cxn modelId="{9B090538-8A3C-4C46-A5B0-3E572B03500D}" type="presParOf" srcId="{EE3E8551-137D-4055-9C19-A628DC1A1E4E}" destId="{29059222-CD1D-4EEE-9C86-CEBAE291C834}" srcOrd="1" destOrd="0" presId="urn:microsoft.com/office/officeart/2005/8/layout/hierarchy6"/>
    <dgm:cxn modelId="{658B694D-5B5E-4559-B30A-7F930A23010A}" type="presParOf" srcId="{29059222-CD1D-4EEE-9C86-CEBAE291C834}" destId="{AFA2FDAC-B829-489D-A8B2-AD98AE7179DD}" srcOrd="0" destOrd="0" presId="urn:microsoft.com/office/officeart/2005/8/layout/hierarchy6"/>
    <dgm:cxn modelId="{19AC3370-3547-4422-B50C-AA93D127A476}" type="presParOf" srcId="{29059222-CD1D-4EEE-9C86-CEBAE291C834}" destId="{0794DFC0-2DC3-4D9F-9C4C-BF46C7CC49CF}" srcOrd="1" destOrd="0" presId="urn:microsoft.com/office/officeart/2005/8/layout/hierarchy6"/>
    <dgm:cxn modelId="{A9775041-77AE-4D1B-BC01-66FABE3382DA}" type="presParOf" srcId="{0794DFC0-2DC3-4D9F-9C4C-BF46C7CC49CF}" destId="{EE194001-EDA3-4678-9FF7-C7E4DBD698EA}" srcOrd="0" destOrd="0" presId="urn:microsoft.com/office/officeart/2005/8/layout/hierarchy6"/>
    <dgm:cxn modelId="{4F746669-FABC-4BA6-A86D-D1A4C40FADDD}" type="presParOf" srcId="{0794DFC0-2DC3-4D9F-9C4C-BF46C7CC49CF}" destId="{AD783808-520E-4833-B104-69358468E9D2}" srcOrd="1" destOrd="0" presId="urn:microsoft.com/office/officeart/2005/8/layout/hierarchy6"/>
    <dgm:cxn modelId="{2F2F53E9-B05D-4870-BDA6-945822EB3759}" type="presParOf" srcId="{29059222-CD1D-4EEE-9C86-CEBAE291C834}" destId="{965DF014-5C03-4DDD-BC15-D084EAB6AF7D}" srcOrd="2" destOrd="0" presId="urn:microsoft.com/office/officeart/2005/8/layout/hierarchy6"/>
    <dgm:cxn modelId="{BC01E51B-2036-449A-A160-841978A1CA00}" type="presParOf" srcId="{29059222-CD1D-4EEE-9C86-CEBAE291C834}" destId="{AA8B766E-385B-48EA-A58A-89A5434BE4D6}" srcOrd="3" destOrd="0" presId="urn:microsoft.com/office/officeart/2005/8/layout/hierarchy6"/>
    <dgm:cxn modelId="{B8E11C93-2426-4362-8189-6CC1BECE2345}" type="presParOf" srcId="{AA8B766E-385B-48EA-A58A-89A5434BE4D6}" destId="{8CC81F3F-0824-4130-941F-158D4C8109D9}" srcOrd="0" destOrd="0" presId="urn:microsoft.com/office/officeart/2005/8/layout/hierarchy6"/>
    <dgm:cxn modelId="{5760F858-5A94-4804-B4FD-74A9D10377A1}" type="presParOf" srcId="{AA8B766E-385B-48EA-A58A-89A5434BE4D6}" destId="{3B8C6D90-FED7-4451-99C4-9DF45BA1D770}" srcOrd="1" destOrd="0" presId="urn:microsoft.com/office/officeart/2005/8/layout/hierarchy6"/>
    <dgm:cxn modelId="{3602F886-CEFF-4C5B-8604-2145CEF8E572}" type="presParOf" srcId="{3B8C6D90-FED7-4451-99C4-9DF45BA1D770}" destId="{75FC7570-4389-4A5B-BD85-8D1117F2A321}" srcOrd="0" destOrd="0" presId="urn:microsoft.com/office/officeart/2005/8/layout/hierarchy6"/>
    <dgm:cxn modelId="{96DD9F02-16CF-4DC3-9859-B414A449054D}" type="presParOf" srcId="{3B8C6D90-FED7-4451-99C4-9DF45BA1D770}" destId="{A2866955-5955-4ECA-A1A1-5594899FE79A}" srcOrd="1" destOrd="0" presId="urn:microsoft.com/office/officeart/2005/8/layout/hierarchy6"/>
    <dgm:cxn modelId="{977A2901-D96C-4234-A809-0DBBB1E0B3C6}" type="presParOf" srcId="{A2866955-5955-4ECA-A1A1-5594899FE79A}" destId="{790C7CC7-9AF2-4BC7-A441-07DC0E4DF28D}" srcOrd="0" destOrd="0" presId="urn:microsoft.com/office/officeart/2005/8/layout/hierarchy6"/>
    <dgm:cxn modelId="{AB867305-BF76-4A6C-A090-97C64E92461D}" type="presParOf" srcId="{A2866955-5955-4ECA-A1A1-5594899FE79A}" destId="{74F0E827-E2D0-4630-95EB-A0BD30ADAA41}" srcOrd="1" destOrd="0" presId="urn:microsoft.com/office/officeart/2005/8/layout/hierarchy6"/>
    <dgm:cxn modelId="{91568D05-03BF-47F6-8A55-F1BE103DB637}" type="presParOf" srcId="{3B8C6D90-FED7-4451-99C4-9DF45BA1D770}" destId="{BAD5BE52-4489-4B30-9B49-C5E901A9E9F5}" srcOrd="2" destOrd="0" presId="urn:microsoft.com/office/officeart/2005/8/layout/hierarchy6"/>
    <dgm:cxn modelId="{182B1778-B616-4F59-9CFA-AE29A070DA51}" type="presParOf" srcId="{3B8C6D90-FED7-4451-99C4-9DF45BA1D770}" destId="{106D1587-5F7B-444C-81EC-5124DC5B6387}" srcOrd="3" destOrd="0" presId="urn:microsoft.com/office/officeart/2005/8/layout/hierarchy6"/>
    <dgm:cxn modelId="{665A723F-36D1-4BC6-B42D-8D5543E32B7E}" type="presParOf" srcId="{106D1587-5F7B-444C-81EC-5124DC5B6387}" destId="{CC818908-4C8E-4B6B-AAD9-4FD9CF9008B2}" srcOrd="0" destOrd="0" presId="urn:microsoft.com/office/officeart/2005/8/layout/hierarchy6"/>
    <dgm:cxn modelId="{FE6FBB83-0CBF-45E5-BD54-ED5FECEB4336}" type="presParOf" srcId="{106D1587-5F7B-444C-81EC-5124DC5B6387}" destId="{E2997E1B-3CF7-4614-9D8B-BC3AD16B19C3}" srcOrd="1" destOrd="0" presId="urn:microsoft.com/office/officeart/2005/8/layout/hierarchy6"/>
    <dgm:cxn modelId="{1709009D-B28A-491E-A168-8240ADDABAFB}" type="presParOf" srcId="{29059222-CD1D-4EEE-9C86-CEBAE291C834}" destId="{33EA7B44-0F54-4B92-B594-444B2850B349}" srcOrd="4" destOrd="0" presId="urn:microsoft.com/office/officeart/2005/8/layout/hierarchy6"/>
    <dgm:cxn modelId="{4CD5CDFA-98E2-4BC8-A028-34C594E6233C}" type="presParOf" srcId="{29059222-CD1D-4EEE-9C86-CEBAE291C834}" destId="{6FC493AA-E23D-49FE-949F-9AC4BBA21049}" srcOrd="5" destOrd="0" presId="urn:microsoft.com/office/officeart/2005/8/layout/hierarchy6"/>
    <dgm:cxn modelId="{B2A29C5B-F879-49B7-95DD-465EE6E7B1AB}" type="presParOf" srcId="{6FC493AA-E23D-49FE-949F-9AC4BBA21049}" destId="{A72CB1D9-4B2A-4FA2-A4AD-3B72436CACF4}" srcOrd="0" destOrd="0" presId="urn:microsoft.com/office/officeart/2005/8/layout/hierarchy6"/>
    <dgm:cxn modelId="{03234CF4-2695-4AAC-B147-57EEFA68BD50}" type="presParOf" srcId="{6FC493AA-E23D-49FE-949F-9AC4BBA21049}" destId="{52BC8C4C-F0AA-40DC-A13B-85EEB6B219CD}" srcOrd="1" destOrd="0" presId="urn:microsoft.com/office/officeart/2005/8/layout/hierarchy6"/>
    <dgm:cxn modelId="{17DB3BF3-62F6-4C9B-9966-10AB18BC8561}" type="presParOf" srcId="{29059222-CD1D-4EEE-9C86-CEBAE291C834}" destId="{3CEFFC28-9D10-4C42-9615-EAEF57621890}" srcOrd="6" destOrd="0" presId="urn:microsoft.com/office/officeart/2005/8/layout/hierarchy6"/>
    <dgm:cxn modelId="{18EC1798-8FA1-43FE-9BFE-3E95D33AAD35}" type="presParOf" srcId="{29059222-CD1D-4EEE-9C86-CEBAE291C834}" destId="{A37A5324-4176-4271-883A-5F27B5AF76DA}" srcOrd="7" destOrd="0" presId="urn:microsoft.com/office/officeart/2005/8/layout/hierarchy6"/>
    <dgm:cxn modelId="{5C802BD7-7EC2-4978-B52A-A0C8E79BEE46}" type="presParOf" srcId="{A37A5324-4176-4271-883A-5F27B5AF76DA}" destId="{0A0646F8-9237-4D43-B5ED-940D75074B13}" srcOrd="0" destOrd="0" presId="urn:microsoft.com/office/officeart/2005/8/layout/hierarchy6"/>
    <dgm:cxn modelId="{0A60508B-5E84-4F48-B004-9C5B40D3FA17}" type="presParOf" srcId="{A37A5324-4176-4271-883A-5F27B5AF76DA}" destId="{852263D7-E361-46CD-9584-21FFFCD63577}" srcOrd="1" destOrd="0" presId="urn:microsoft.com/office/officeart/2005/8/layout/hierarchy6"/>
    <dgm:cxn modelId="{D5A5DCDA-FC72-4ABE-B828-9A3C6A9BFC8A}" type="presParOf" srcId="{29059222-CD1D-4EEE-9C86-CEBAE291C834}" destId="{53211F66-FF73-4746-956C-E8F2ED834FE3}" srcOrd="8" destOrd="0" presId="urn:microsoft.com/office/officeart/2005/8/layout/hierarchy6"/>
    <dgm:cxn modelId="{F8A2DA27-08FF-4F1E-9274-9E69D4A9BCF6}" type="presParOf" srcId="{29059222-CD1D-4EEE-9C86-CEBAE291C834}" destId="{F784B679-AD44-4D2F-87DF-1B7154425505}" srcOrd="9" destOrd="0" presId="urn:microsoft.com/office/officeart/2005/8/layout/hierarchy6"/>
    <dgm:cxn modelId="{78660789-0902-4358-A8BD-871C86C4EC20}" type="presParOf" srcId="{F784B679-AD44-4D2F-87DF-1B7154425505}" destId="{DC507484-D214-47D9-9D7F-9B91BAAA4767}" srcOrd="0" destOrd="0" presId="urn:microsoft.com/office/officeart/2005/8/layout/hierarchy6"/>
    <dgm:cxn modelId="{357A73D9-89E1-48B6-866A-818FE55A3846}" type="presParOf" srcId="{F784B679-AD44-4D2F-87DF-1B7154425505}" destId="{3BD98AF5-A923-44FE-A2B4-DED43C829C17}" srcOrd="1" destOrd="0" presId="urn:microsoft.com/office/officeart/2005/8/layout/hierarchy6"/>
    <dgm:cxn modelId="{6D96E376-6DC2-4EE1-858F-64C55896D323}" type="presParOf" srcId="{3505B151-483C-48D5-BF85-9624F5CEB4C0}" destId="{70270CA9-42B0-494B-9595-1D96998997DA}" srcOrd="4" destOrd="0" presId="urn:microsoft.com/office/officeart/2005/8/layout/hierarchy6"/>
    <dgm:cxn modelId="{3D3799DB-9033-44C4-B8E1-BBE69E680A36}" type="presParOf" srcId="{3505B151-483C-48D5-BF85-9624F5CEB4C0}" destId="{257511FC-E9A2-4581-A42D-92B3A195253C}" srcOrd="5" destOrd="0" presId="urn:microsoft.com/office/officeart/2005/8/layout/hierarchy6"/>
    <dgm:cxn modelId="{06029B8A-B6BD-4B09-A9FA-64C8BE58D801}" type="presParOf" srcId="{257511FC-E9A2-4581-A42D-92B3A195253C}" destId="{0EF0A23C-2E02-4603-8D02-9A8EAC62F168}" srcOrd="0" destOrd="0" presId="urn:microsoft.com/office/officeart/2005/8/layout/hierarchy6"/>
    <dgm:cxn modelId="{4A87BF16-0EAE-4881-B6B3-8A970C7A66A9}" type="presParOf" srcId="{257511FC-E9A2-4581-A42D-92B3A195253C}" destId="{859E91E5-8BA8-46F6-AFEE-61223F76CDAC}" srcOrd="1" destOrd="0" presId="urn:microsoft.com/office/officeart/2005/8/layout/hierarchy6"/>
    <dgm:cxn modelId="{2834BD8C-71C5-43B2-90D5-24E1020F518A}" type="presParOf" srcId="{3505B151-483C-48D5-BF85-9624F5CEB4C0}" destId="{F15F3483-D04F-4758-984A-5A4BE6B10BC0}" srcOrd="6" destOrd="0" presId="urn:microsoft.com/office/officeart/2005/8/layout/hierarchy6"/>
    <dgm:cxn modelId="{3249E5A7-807D-4471-BEF4-A4D4C5AB1C3F}" type="presParOf" srcId="{3505B151-483C-48D5-BF85-9624F5CEB4C0}" destId="{899AB5CC-5DEA-4E80-A54D-12E081626278}" srcOrd="7" destOrd="0" presId="urn:microsoft.com/office/officeart/2005/8/layout/hierarchy6"/>
    <dgm:cxn modelId="{54111204-B54E-4DED-BD0A-E85FBD6B79AC}" type="presParOf" srcId="{899AB5CC-5DEA-4E80-A54D-12E081626278}" destId="{85FC4036-22AD-4DEE-83F6-DCE9CBABB06A}" srcOrd="0" destOrd="0" presId="urn:microsoft.com/office/officeart/2005/8/layout/hierarchy6"/>
    <dgm:cxn modelId="{7CA1C624-5C85-4877-9216-A376F9E5E778}" type="presParOf" srcId="{899AB5CC-5DEA-4E80-A54D-12E081626278}" destId="{8C53DB11-171D-4F58-B8E6-DEA333680C33}" srcOrd="1" destOrd="0" presId="urn:microsoft.com/office/officeart/2005/8/layout/hierarchy6"/>
    <dgm:cxn modelId="{49608E15-CF5E-4624-A8D1-685F0B6B717E}" type="presParOf" srcId="{C8F0F374-DB37-4DA0-B889-8C18AA491E13}" destId="{07EFE3E1-08AD-408B-852A-E0281D31A9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EEA9D-E216-4906-9D88-1784A2A85DA8}">
      <dsp:nvSpPr>
        <dsp:cNvPr id="0" name=""/>
        <dsp:cNvSpPr/>
      </dsp:nvSpPr>
      <dsp:spPr>
        <a:xfrm>
          <a:off x="1290864" y="19045"/>
          <a:ext cx="3342605" cy="2005563"/>
        </a:xfrm>
        <a:prstGeom prst="hexagon">
          <a:avLst/>
        </a:prstGeom>
        <a:solidFill>
          <a:schemeClr val="bg2"/>
        </a:solidFill>
        <a:ln w="190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latin typeface="Calibri"/>
              <a:cs typeface="Calibri"/>
            </a:rPr>
            <a:t>Design is Scalable.</a:t>
          </a:r>
        </a:p>
      </dsp:txBody>
      <dsp:txXfrm>
        <a:off x="1736545" y="286453"/>
        <a:ext cx="2451243" cy="1470747"/>
      </dsp:txXfrm>
    </dsp:sp>
    <dsp:sp modelId="{F6496705-B6B6-4283-9B2A-E5370CF3C825}">
      <dsp:nvSpPr>
        <dsp:cNvPr id="0" name=""/>
        <dsp:cNvSpPr/>
      </dsp:nvSpPr>
      <dsp:spPr>
        <a:xfrm>
          <a:off x="4967730" y="0"/>
          <a:ext cx="3342605" cy="2005563"/>
        </a:xfrm>
        <a:prstGeom prst="hexagon">
          <a:avLst/>
        </a:prstGeom>
        <a:solidFill>
          <a:schemeClr val="bg2"/>
        </a:solidFill>
        <a:ln w="190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>
              <a:latin typeface="Calibri"/>
              <a:cs typeface="Calibri"/>
            </a:rPr>
            <a:t>Defined Mechanical Metrics.</a:t>
          </a:r>
        </a:p>
      </dsp:txBody>
      <dsp:txXfrm>
        <a:off x="5413411" y="267408"/>
        <a:ext cx="2451243" cy="1470747"/>
      </dsp:txXfrm>
    </dsp:sp>
    <dsp:sp modelId="{CB30C8A6-7781-4DB9-8984-FB9BFF606AF7}">
      <dsp:nvSpPr>
        <dsp:cNvPr id="0" name=""/>
        <dsp:cNvSpPr/>
      </dsp:nvSpPr>
      <dsp:spPr>
        <a:xfrm>
          <a:off x="3129297" y="2340417"/>
          <a:ext cx="3342605" cy="2005563"/>
        </a:xfrm>
        <a:prstGeom prst="hexagon">
          <a:avLst/>
        </a:prstGeom>
        <a:solidFill>
          <a:schemeClr val="bg2"/>
        </a:solidFill>
        <a:ln w="190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>
              <a:latin typeface="Calibri"/>
              <a:cs typeface="Calibri"/>
            </a:rPr>
            <a:t>Easily Replicated.</a:t>
          </a:r>
        </a:p>
      </dsp:txBody>
      <dsp:txXfrm>
        <a:off x="3574978" y="2607825"/>
        <a:ext cx="2451243" cy="147074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5FF2-7A0A-4D78-9405-DAD102422EAB}">
      <dsp:nvSpPr>
        <dsp:cNvPr id="0" name=""/>
        <dsp:cNvSpPr/>
      </dsp:nvSpPr>
      <dsp:spPr>
        <a:xfrm>
          <a:off x="4313524" y="115053"/>
          <a:ext cx="1326001" cy="884001"/>
        </a:xfrm>
        <a:prstGeom prst="roundRect">
          <a:avLst>
            <a:gd name="adj" fmla="val 10000"/>
          </a:avLst>
        </a:prstGeom>
        <a:solidFill>
          <a:srgbClr val="697688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F1TENTH Chassis</a:t>
          </a:r>
        </a:p>
      </dsp:txBody>
      <dsp:txXfrm>
        <a:off x="4339416" y="140945"/>
        <a:ext cx="1274217" cy="832217"/>
      </dsp:txXfrm>
    </dsp:sp>
    <dsp:sp modelId="{6101E455-6051-4E2C-B68B-1030DC914FC6}">
      <dsp:nvSpPr>
        <dsp:cNvPr id="0" name=""/>
        <dsp:cNvSpPr/>
      </dsp:nvSpPr>
      <dsp:spPr>
        <a:xfrm>
          <a:off x="2390821" y="999054"/>
          <a:ext cx="2585703" cy="353600"/>
        </a:xfrm>
        <a:custGeom>
          <a:avLst/>
          <a:gdLst/>
          <a:ahLst/>
          <a:cxnLst/>
          <a:rect l="0" t="0" r="0" b="0"/>
          <a:pathLst>
            <a:path>
              <a:moveTo>
                <a:pt x="2585703" y="0"/>
              </a:moveTo>
              <a:lnTo>
                <a:pt x="2585703" y="176800"/>
              </a:lnTo>
              <a:lnTo>
                <a:pt x="0" y="176800"/>
              </a:lnTo>
              <a:lnTo>
                <a:pt x="0" y="353600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6DE22-8BB2-4F5E-9883-0B6FF621B426}">
      <dsp:nvSpPr>
        <dsp:cNvPr id="0" name=""/>
        <dsp:cNvSpPr/>
      </dsp:nvSpPr>
      <dsp:spPr>
        <a:xfrm>
          <a:off x="1727820" y="1352654"/>
          <a:ext cx="1326001" cy="884001"/>
        </a:xfrm>
        <a:prstGeom prst="roundRect">
          <a:avLst>
            <a:gd name="adj" fmla="val 10000"/>
          </a:avLst>
        </a:prstGeom>
        <a:solidFill>
          <a:srgbClr val="F5B98F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Movement</a:t>
          </a:r>
        </a:p>
      </dsp:txBody>
      <dsp:txXfrm>
        <a:off x="1753712" y="1378546"/>
        <a:ext cx="1274217" cy="832217"/>
      </dsp:txXfrm>
    </dsp:sp>
    <dsp:sp modelId="{4AB8BF22-6F84-4E18-98A3-53E7DCEE7236}">
      <dsp:nvSpPr>
        <dsp:cNvPr id="0" name=""/>
        <dsp:cNvSpPr/>
      </dsp:nvSpPr>
      <dsp:spPr>
        <a:xfrm>
          <a:off x="4114624" y="999054"/>
          <a:ext cx="861901" cy="353600"/>
        </a:xfrm>
        <a:custGeom>
          <a:avLst/>
          <a:gdLst/>
          <a:ahLst/>
          <a:cxnLst/>
          <a:rect l="0" t="0" r="0" b="0"/>
          <a:pathLst>
            <a:path>
              <a:moveTo>
                <a:pt x="861901" y="0"/>
              </a:moveTo>
              <a:lnTo>
                <a:pt x="861901" y="176800"/>
              </a:lnTo>
              <a:lnTo>
                <a:pt x="0" y="176800"/>
              </a:lnTo>
              <a:lnTo>
                <a:pt x="0" y="353600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42736-FD17-4E2A-932F-3C73B0B1D26D}">
      <dsp:nvSpPr>
        <dsp:cNvPr id="0" name=""/>
        <dsp:cNvSpPr/>
      </dsp:nvSpPr>
      <dsp:spPr>
        <a:xfrm>
          <a:off x="3451623" y="1352654"/>
          <a:ext cx="1326001" cy="8840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Structure</a:t>
          </a:r>
        </a:p>
      </dsp:txBody>
      <dsp:txXfrm>
        <a:off x="3477515" y="1378546"/>
        <a:ext cx="1274217" cy="832217"/>
      </dsp:txXfrm>
    </dsp:sp>
    <dsp:sp modelId="{AFA2FDAC-B829-489D-A8B2-AD98AE7179DD}">
      <dsp:nvSpPr>
        <dsp:cNvPr id="0" name=""/>
        <dsp:cNvSpPr/>
      </dsp:nvSpPr>
      <dsp:spPr>
        <a:xfrm>
          <a:off x="667019" y="2236656"/>
          <a:ext cx="3447604" cy="353600"/>
        </a:xfrm>
        <a:custGeom>
          <a:avLst/>
          <a:gdLst/>
          <a:ahLst/>
          <a:cxnLst/>
          <a:rect l="0" t="0" r="0" b="0"/>
          <a:pathLst>
            <a:path>
              <a:moveTo>
                <a:pt x="3447604" y="0"/>
              </a:moveTo>
              <a:lnTo>
                <a:pt x="3447604" y="176800"/>
              </a:lnTo>
              <a:lnTo>
                <a:pt x="0" y="176800"/>
              </a:lnTo>
              <a:lnTo>
                <a:pt x="0" y="35360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94001-EDA3-4678-9FF7-C7E4DBD698EA}">
      <dsp:nvSpPr>
        <dsp:cNvPr id="0" name=""/>
        <dsp:cNvSpPr/>
      </dsp:nvSpPr>
      <dsp:spPr>
        <a:xfrm>
          <a:off x="4018" y="2590256"/>
          <a:ext cx="1326001" cy="8840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Compact</a:t>
          </a:r>
        </a:p>
      </dsp:txBody>
      <dsp:txXfrm>
        <a:off x="29910" y="2616148"/>
        <a:ext cx="1274217" cy="832217"/>
      </dsp:txXfrm>
    </dsp:sp>
    <dsp:sp modelId="{965DF014-5C03-4DDD-BC15-D084EAB6AF7D}">
      <dsp:nvSpPr>
        <dsp:cNvPr id="0" name=""/>
        <dsp:cNvSpPr/>
      </dsp:nvSpPr>
      <dsp:spPr>
        <a:xfrm>
          <a:off x="2390821" y="2236656"/>
          <a:ext cx="1723802" cy="353600"/>
        </a:xfrm>
        <a:custGeom>
          <a:avLst/>
          <a:gdLst/>
          <a:ahLst/>
          <a:cxnLst/>
          <a:rect l="0" t="0" r="0" b="0"/>
          <a:pathLst>
            <a:path>
              <a:moveTo>
                <a:pt x="1723802" y="0"/>
              </a:moveTo>
              <a:lnTo>
                <a:pt x="1723802" y="176800"/>
              </a:lnTo>
              <a:lnTo>
                <a:pt x="0" y="176800"/>
              </a:lnTo>
              <a:lnTo>
                <a:pt x="0" y="35360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C81F3F-0824-4130-941F-158D4C8109D9}">
      <dsp:nvSpPr>
        <dsp:cNvPr id="0" name=""/>
        <dsp:cNvSpPr/>
      </dsp:nvSpPr>
      <dsp:spPr>
        <a:xfrm>
          <a:off x="1727820" y="2590256"/>
          <a:ext cx="1326001" cy="8840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Aerodynamic</a:t>
          </a:r>
        </a:p>
      </dsp:txBody>
      <dsp:txXfrm>
        <a:off x="1753712" y="2616148"/>
        <a:ext cx="1274217" cy="832217"/>
      </dsp:txXfrm>
    </dsp:sp>
    <dsp:sp modelId="{33EA7B44-0F54-4B92-B594-444B2850B349}">
      <dsp:nvSpPr>
        <dsp:cNvPr id="0" name=""/>
        <dsp:cNvSpPr/>
      </dsp:nvSpPr>
      <dsp:spPr>
        <a:xfrm>
          <a:off x="4068904" y="2236656"/>
          <a:ext cx="91440" cy="3536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360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2CB1D9-4B2A-4FA2-A4AD-3B72436CACF4}">
      <dsp:nvSpPr>
        <dsp:cNvPr id="0" name=""/>
        <dsp:cNvSpPr/>
      </dsp:nvSpPr>
      <dsp:spPr>
        <a:xfrm>
          <a:off x="3451623" y="2590256"/>
          <a:ext cx="1326001" cy="8840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Material</a:t>
          </a:r>
        </a:p>
      </dsp:txBody>
      <dsp:txXfrm>
        <a:off x="3477515" y="2616148"/>
        <a:ext cx="1274217" cy="832217"/>
      </dsp:txXfrm>
    </dsp:sp>
    <dsp:sp modelId="{AB3B8B0F-C45D-4647-8A59-6E1CA8A75302}">
      <dsp:nvSpPr>
        <dsp:cNvPr id="0" name=""/>
        <dsp:cNvSpPr/>
      </dsp:nvSpPr>
      <dsp:spPr>
        <a:xfrm>
          <a:off x="3252722" y="3474258"/>
          <a:ext cx="861901" cy="353600"/>
        </a:xfrm>
        <a:custGeom>
          <a:avLst/>
          <a:gdLst/>
          <a:ahLst/>
          <a:cxnLst/>
          <a:rect l="0" t="0" r="0" b="0"/>
          <a:pathLst>
            <a:path>
              <a:moveTo>
                <a:pt x="861901" y="0"/>
              </a:moveTo>
              <a:lnTo>
                <a:pt x="861901" y="176800"/>
              </a:lnTo>
              <a:lnTo>
                <a:pt x="0" y="176800"/>
              </a:lnTo>
              <a:lnTo>
                <a:pt x="0" y="35360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FCBF26-5AA2-4D33-BEB7-00E535D25EC1}">
      <dsp:nvSpPr>
        <dsp:cNvPr id="0" name=""/>
        <dsp:cNvSpPr/>
      </dsp:nvSpPr>
      <dsp:spPr>
        <a:xfrm>
          <a:off x="2589721" y="3827858"/>
          <a:ext cx="1326001" cy="8840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Supports Weight of Components</a:t>
          </a:r>
        </a:p>
      </dsp:txBody>
      <dsp:txXfrm>
        <a:off x="2615613" y="3853750"/>
        <a:ext cx="1274217" cy="832217"/>
      </dsp:txXfrm>
    </dsp:sp>
    <dsp:sp modelId="{FC85484E-5976-4BEA-9375-3676E2217AD5}">
      <dsp:nvSpPr>
        <dsp:cNvPr id="0" name=""/>
        <dsp:cNvSpPr/>
      </dsp:nvSpPr>
      <dsp:spPr>
        <a:xfrm>
          <a:off x="4114624" y="3474258"/>
          <a:ext cx="861901" cy="35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800"/>
              </a:lnTo>
              <a:lnTo>
                <a:pt x="861901" y="176800"/>
              </a:lnTo>
              <a:lnTo>
                <a:pt x="861901" y="35360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AEF0CE-6756-4661-ACFB-BF532F60F270}">
      <dsp:nvSpPr>
        <dsp:cNvPr id="0" name=""/>
        <dsp:cNvSpPr/>
      </dsp:nvSpPr>
      <dsp:spPr>
        <a:xfrm>
          <a:off x="4313524" y="3827858"/>
          <a:ext cx="1326001" cy="8840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Withstands Forces form Crashes</a:t>
          </a:r>
        </a:p>
      </dsp:txBody>
      <dsp:txXfrm>
        <a:off x="4339416" y="3853750"/>
        <a:ext cx="1274217" cy="832217"/>
      </dsp:txXfrm>
    </dsp:sp>
    <dsp:sp modelId="{3CEFFC28-9D10-4C42-9615-EAEF57621890}">
      <dsp:nvSpPr>
        <dsp:cNvPr id="0" name=""/>
        <dsp:cNvSpPr/>
      </dsp:nvSpPr>
      <dsp:spPr>
        <a:xfrm>
          <a:off x="4114624" y="2236656"/>
          <a:ext cx="1723802" cy="35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800"/>
              </a:lnTo>
              <a:lnTo>
                <a:pt x="1723802" y="176800"/>
              </a:lnTo>
              <a:lnTo>
                <a:pt x="1723802" y="35360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646F8-9237-4D43-B5ED-940D75074B13}">
      <dsp:nvSpPr>
        <dsp:cNvPr id="0" name=""/>
        <dsp:cNvSpPr/>
      </dsp:nvSpPr>
      <dsp:spPr>
        <a:xfrm>
          <a:off x="5175425" y="2590256"/>
          <a:ext cx="1326001" cy="8840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Vibration</a:t>
          </a:r>
        </a:p>
      </dsp:txBody>
      <dsp:txXfrm>
        <a:off x="5201317" y="2616148"/>
        <a:ext cx="1274217" cy="832217"/>
      </dsp:txXfrm>
    </dsp:sp>
    <dsp:sp modelId="{53211F66-FF73-4746-956C-E8F2ED834FE3}">
      <dsp:nvSpPr>
        <dsp:cNvPr id="0" name=""/>
        <dsp:cNvSpPr/>
      </dsp:nvSpPr>
      <dsp:spPr>
        <a:xfrm>
          <a:off x="4114624" y="2236656"/>
          <a:ext cx="3447604" cy="35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800"/>
              </a:lnTo>
              <a:lnTo>
                <a:pt x="3447604" y="176800"/>
              </a:lnTo>
              <a:lnTo>
                <a:pt x="3447604" y="35360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07484-D214-47D9-9D7F-9B91BAAA4767}">
      <dsp:nvSpPr>
        <dsp:cNvPr id="0" name=""/>
        <dsp:cNvSpPr/>
      </dsp:nvSpPr>
      <dsp:spPr>
        <a:xfrm>
          <a:off x="6899227" y="2590256"/>
          <a:ext cx="1326001" cy="8840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Fixed</a:t>
          </a:r>
        </a:p>
      </dsp:txBody>
      <dsp:txXfrm>
        <a:off x="6925119" y="2616148"/>
        <a:ext cx="1274217" cy="832217"/>
      </dsp:txXfrm>
    </dsp:sp>
    <dsp:sp modelId="{70270CA9-42B0-494B-9595-1D96998997DA}">
      <dsp:nvSpPr>
        <dsp:cNvPr id="0" name=""/>
        <dsp:cNvSpPr/>
      </dsp:nvSpPr>
      <dsp:spPr>
        <a:xfrm>
          <a:off x="4976525" y="999054"/>
          <a:ext cx="861901" cy="35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800"/>
              </a:lnTo>
              <a:lnTo>
                <a:pt x="861901" y="176800"/>
              </a:lnTo>
              <a:lnTo>
                <a:pt x="861901" y="353600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0A23C-2E02-4603-8D02-9A8EAC62F168}">
      <dsp:nvSpPr>
        <dsp:cNvPr id="0" name=""/>
        <dsp:cNvSpPr/>
      </dsp:nvSpPr>
      <dsp:spPr>
        <a:xfrm>
          <a:off x="5175425" y="1352654"/>
          <a:ext cx="1326001" cy="884001"/>
        </a:xfrm>
        <a:prstGeom prst="roundRect">
          <a:avLst>
            <a:gd name="adj" fmla="val 10000"/>
          </a:avLst>
        </a:prstGeom>
        <a:solidFill>
          <a:srgbClr val="658E49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Utilization</a:t>
          </a:r>
        </a:p>
      </dsp:txBody>
      <dsp:txXfrm>
        <a:off x="5201317" y="1378546"/>
        <a:ext cx="1274217" cy="832217"/>
      </dsp:txXfrm>
    </dsp:sp>
    <dsp:sp modelId="{F15F3483-D04F-4758-984A-5A4BE6B10BC0}">
      <dsp:nvSpPr>
        <dsp:cNvPr id="0" name=""/>
        <dsp:cNvSpPr/>
      </dsp:nvSpPr>
      <dsp:spPr>
        <a:xfrm>
          <a:off x="4976525" y="999054"/>
          <a:ext cx="2585703" cy="35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800"/>
              </a:lnTo>
              <a:lnTo>
                <a:pt x="2585703" y="176800"/>
              </a:lnTo>
              <a:lnTo>
                <a:pt x="2585703" y="353600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C4036-22AD-4DEE-83F6-DCE9CBABB06A}">
      <dsp:nvSpPr>
        <dsp:cNvPr id="0" name=""/>
        <dsp:cNvSpPr/>
      </dsp:nvSpPr>
      <dsp:spPr>
        <a:xfrm>
          <a:off x="6899227" y="1352654"/>
          <a:ext cx="1326001" cy="884001"/>
        </a:xfrm>
        <a:prstGeom prst="roundRect">
          <a:avLst>
            <a:gd name="adj" fmla="val 10000"/>
          </a:avLst>
        </a:prstGeom>
        <a:solidFill>
          <a:srgbClr val="FFC619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Protection</a:t>
          </a:r>
        </a:p>
      </dsp:txBody>
      <dsp:txXfrm>
        <a:off x="6925119" y="1378546"/>
        <a:ext cx="1274217" cy="8322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5FF2-7A0A-4D78-9405-DAD102422EAB}">
      <dsp:nvSpPr>
        <dsp:cNvPr id="0" name=""/>
        <dsp:cNvSpPr/>
      </dsp:nvSpPr>
      <dsp:spPr>
        <a:xfrm>
          <a:off x="4411717" y="187337"/>
          <a:ext cx="1356187" cy="904124"/>
        </a:xfrm>
        <a:prstGeom prst="roundRect">
          <a:avLst>
            <a:gd name="adj" fmla="val 10000"/>
          </a:avLst>
        </a:prstGeom>
        <a:solidFill>
          <a:srgbClr val="697688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F1TENTH Chassis</a:t>
          </a:r>
        </a:p>
      </dsp:txBody>
      <dsp:txXfrm>
        <a:off x="4438198" y="213818"/>
        <a:ext cx="1303225" cy="851162"/>
      </dsp:txXfrm>
    </dsp:sp>
    <dsp:sp modelId="{6101E455-6051-4E2C-B68B-1030DC914FC6}">
      <dsp:nvSpPr>
        <dsp:cNvPr id="0" name=""/>
        <dsp:cNvSpPr/>
      </dsp:nvSpPr>
      <dsp:spPr>
        <a:xfrm>
          <a:off x="2445246" y="1091461"/>
          <a:ext cx="2644564" cy="361649"/>
        </a:xfrm>
        <a:custGeom>
          <a:avLst/>
          <a:gdLst/>
          <a:ahLst/>
          <a:cxnLst/>
          <a:rect l="0" t="0" r="0" b="0"/>
          <a:pathLst>
            <a:path>
              <a:moveTo>
                <a:pt x="2644564" y="0"/>
              </a:moveTo>
              <a:lnTo>
                <a:pt x="2644564" y="180824"/>
              </a:lnTo>
              <a:lnTo>
                <a:pt x="0" y="180824"/>
              </a:lnTo>
              <a:lnTo>
                <a:pt x="0" y="361649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6DE22-8BB2-4F5E-9883-0B6FF621B426}">
      <dsp:nvSpPr>
        <dsp:cNvPr id="0" name=""/>
        <dsp:cNvSpPr/>
      </dsp:nvSpPr>
      <dsp:spPr>
        <a:xfrm>
          <a:off x="1767152" y="1453111"/>
          <a:ext cx="1356187" cy="904124"/>
        </a:xfrm>
        <a:prstGeom prst="roundRect">
          <a:avLst>
            <a:gd name="adj" fmla="val 10000"/>
          </a:avLst>
        </a:prstGeom>
        <a:solidFill>
          <a:srgbClr val="F5B98F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Movement</a:t>
          </a:r>
        </a:p>
      </dsp:txBody>
      <dsp:txXfrm>
        <a:off x="1793633" y="1479592"/>
        <a:ext cx="1303225" cy="851162"/>
      </dsp:txXfrm>
    </dsp:sp>
    <dsp:sp modelId="{4AB8BF22-6F84-4E18-98A3-53E7DCEE7236}">
      <dsp:nvSpPr>
        <dsp:cNvPr id="0" name=""/>
        <dsp:cNvSpPr/>
      </dsp:nvSpPr>
      <dsp:spPr>
        <a:xfrm>
          <a:off x="4208289" y="1091461"/>
          <a:ext cx="881521" cy="361649"/>
        </a:xfrm>
        <a:custGeom>
          <a:avLst/>
          <a:gdLst/>
          <a:ahLst/>
          <a:cxnLst/>
          <a:rect l="0" t="0" r="0" b="0"/>
          <a:pathLst>
            <a:path>
              <a:moveTo>
                <a:pt x="881521" y="0"/>
              </a:moveTo>
              <a:lnTo>
                <a:pt x="881521" y="180824"/>
              </a:lnTo>
              <a:lnTo>
                <a:pt x="0" y="180824"/>
              </a:lnTo>
              <a:lnTo>
                <a:pt x="0" y="361649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42736-FD17-4E2A-932F-3C73B0B1D26D}">
      <dsp:nvSpPr>
        <dsp:cNvPr id="0" name=""/>
        <dsp:cNvSpPr/>
      </dsp:nvSpPr>
      <dsp:spPr>
        <a:xfrm>
          <a:off x="3530195" y="1453111"/>
          <a:ext cx="1356187" cy="904124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Structure</a:t>
          </a:r>
        </a:p>
      </dsp:txBody>
      <dsp:txXfrm>
        <a:off x="3556676" y="1479592"/>
        <a:ext cx="1303225" cy="851162"/>
      </dsp:txXfrm>
    </dsp:sp>
    <dsp:sp modelId="{AFA2FDAC-B829-489D-A8B2-AD98AE7179DD}">
      <dsp:nvSpPr>
        <dsp:cNvPr id="0" name=""/>
        <dsp:cNvSpPr/>
      </dsp:nvSpPr>
      <dsp:spPr>
        <a:xfrm>
          <a:off x="682203" y="2357236"/>
          <a:ext cx="3526086" cy="361649"/>
        </a:xfrm>
        <a:custGeom>
          <a:avLst/>
          <a:gdLst/>
          <a:ahLst/>
          <a:cxnLst/>
          <a:rect l="0" t="0" r="0" b="0"/>
          <a:pathLst>
            <a:path>
              <a:moveTo>
                <a:pt x="3526086" y="0"/>
              </a:moveTo>
              <a:lnTo>
                <a:pt x="3526086" y="180824"/>
              </a:lnTo>
              <a:lnTo>
                <a:pt x="0" y="180824"/>
              </a:lnTo>
              <a:lnTo>
                <a:pt x="0" y="361649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94001-EDA3-4678-9FF7-C7E4DBD698EA}">
      <dsp:nvSpPr>
        <dsp:cNvPr id="0" name=""/>
        <dsp:cNvSpPr/>
      </dsp:nvSpPr>
      <dsp:spPr>
        <a:xfrm>
          <a:off x="4109" y="2718886"/>
          <a:ext cx="1356187" cy="904124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Compact</a:t>
          </a:r>
        </a:p>
      </dsp:txBody>
      <dsp:txXfrm>
        <a:off x="30590" y="2745367"/>
        <a:ext cx="1303225" cy="851162"/>
      </dsp:txXfrm>
    </dsp:sp>
    <dsp:sp modelId="{965DF014-5C03-4DDD-BC15-D084EAB6AF7D}">
      <dsp:nvSpPr>
        <dsp:cNvPr id="0" name=""/>
        <dsp:cNvSpPr/>
      </dsp:nvSpPr>
      <dsp:spPr>
        <a:xfrm>
          <a:off x="2445246" y="2357236"/>
          <a:ext cx="1763043" cy="361649"/>
        </a:xfrm>
        <a:custGeom>
          <a:avLst/>
          <a:gdLst/>
          <a:ahLst/>
          <a:cxnLst/>
          <a:rect l="0" t="0" r="0" b="0"/>
          <a:pathLst>
            <a:path>
              <a:moveTo>
                <a:pt x="1763043" y="0"/>
              </a:moveTo>
              <a:lnTo>
                <a:pt x="1763043" y="180824"/>
              </a:lnTo>
              <a:lnTo>
                <a:pt x="0" y="180824"/>
              </a:lnTo>
              <a:lnTo>
                <a:pt x="0" y="361649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C81F3F-0824-4130-941F-158D4C8109D9}">
      <dsp:nvSpPr>
        <dsp:cNvPr id="0" name=""/>
        <dsp:cNvSpPr/>
      </dsp:nvSpPr>
      <dsp:spPr>
        <a:xfrm>
          <a:off x="1767152" y="2718886"/>
          <a:ext cx="1356187" cy="904124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Aerodynamic</a:t>
          </a:r>
        </a:p>
      </dsp:txBody>
      <dsp:txXfrm>
        <a:off x="1793633" y="2745367"/>
        <a:ext cx="1303225" cy="851162"/>
      </dsp:txXfrm>
    </dsp:sp>
    <dsp:sp modelId="{33EA7B44-0F54-4B92-B594-444B2850B349}">
      <dsp:nvSpPr>
        <dsp:cNvPr id="0" name=""/>
        <dsp:cNvSpPr/>
      </dsp:nvSpPr>
      <dsp:spPr>
        <a:xfrm>
          <a:off x="4162569" y="2357236"/>
          <a:ext cx="91440" cy="3616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1649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2CB1D9-4B2A-4FA2-A4AD-3B72436CACF4}">
      <dsp:nvSpPr>
        <dsp:cNvPr id="0" name=""/>
        <dsp:cNvSpPr/>
      </dsp:nvSpPr>
      <dsp:spPr>
        <a:xfrm>
          <a:off x="3530195" y="2718886"/>
          <a:ext cx="1356187" cy="904124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Material</a:t>
          </a:r>
        </a:p>
      </dsp:txBody>
      <dsp:txXfrm>
        <a:off x="3556676" y="2745367"/>
        <a:ext cx="1303225" cy="851162"/>
      </dsp:txXfrm>
    </dsp:sp>
    <dsp:sp modelId="{3CEFFC28-9D10-4C42-9615-EAEF57621890}">
      <dsp:nvSpPr>
        <dsp:cNvPr id="0" name=""/>
        <dsp:cNvSpPr/>
      </dsp:nvSpPr>
      <dsp:spPr>
        <a:xfrm>
          <a:off x="4208289" y="2357236"/>
          <a:ext cx="1763043" cy="361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824"/>
              </a:lnTo>
              <a:lnTo>
                <a:pt x="1763043" y="180824"/>
              </a:lnTo>
              <a:lnTo>
                <a:pt x="1763043" y="361649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646F8-9237-4D43-B5ED-940D75074B13}">
      <dsp:nvSpPr>
        <dsp:cNvPr id="0" name=""/>
        <dsp:cNvSpPr/>
      </dsp:nvSpPr>
      <dsp:spPr>
        <a:xfrm>
          <a:off x="5293239" y="2718886"/>
          <a:ext cx="1356187" cy="904124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Vibration</a:t>
          </a:r>
        </a:p>
      </dsp:txBody>
      <dsp:txXfrm>
        <a:off x="5319720" y="2745367"/>
        <a:ext cx="1303225" cy="851162"/>
      </dsp:txXfrm>
    </dsp:sp>
    <dsp:sp modelId="{A1907282-CC44-470B-862E-97B38BBEFE15}">
      <dsp:nvSpPr>
        <dsp:cNvPr id="0" name=""/>
        <dsp:cNvSpPr/>
      </dsp:nvSpPr>
      <dsp:spPr>
        <a:xfrm>
          <a:off x="5925612" y="3623011"/>
          <a:ext cx="91440" cy="3616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1649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F6D662-8750-4536-AD3A-082FA948A317}">
      <dsp:nvSpPr>
        <dsp:cNvPr id="0" name=""/>
        <dsp:cNvSpPr/>
      </dsp:nvSpPr>
      <dsp:spPr>
        <a:xfrm>
          <a:off x="5293239" y="3984661"/>
          <a:ext cx="1356187" cy="904124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Dampens Component Vibrations</a:t>
          </a:r>
        </a:p>
      </dsp:txBody>
      <dsp:txXfrm>
        <a:off x="5319720" y="4011142"/>
        <a:ext cx="1303225" cy="851162"/>
      </dsp:txXfrm>
    </dsp:sp>
    <dsp:sp modelId="{53211F66-FF73-4746-956C-E8F2ED834FE3}">
      <dsp:nvSpPr>
        <dsp:cNvPr id="0" name=""/>
        <dsp:cNvSpPr/>
      </dsp:nvSpPr>
      <dsp:spPr>
        <a:xfrm>
          <a:off x="4208289" y="2357236"/>
          <a:ext cx="3526086" cy="361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824"/>
              </a:lnTo>
              <a:lnTo>
                <a:pt x="3526086" y="180824"/>
              </a:lnTo>
              <a:lnTo>
                <a:pt x="3526086" y="361649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07484-D214-47D9-9D7F-9B91BAAA4767}">
      <dsp:nvSpPr>
        <dsp:cNvPr id="0" name=""/>
        <dsp:cNvSpPr/>
      </dsp:nvSpPr>
      <dsp:spPr>
        <a:xfrm>
          <a:off x="7056282" y="2718886"/>
          <a:ext cx="1356187" cy="904124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Fixed</a:t>
          </a:r>
        </a:p>
      </dsp:txBody>
      <dsp:txXfrm>
        <a:off x="7082763" y="2745367"/>
        <a:ext cx="1303225" cy="851162"/>
      </dsp:txXfrm>
    </dsp:sp>
    <dsp:sp modelId="{70270CA9-42B0-494B-9595-1D96998997DA}">
      <dsp:nvSpPr>
        <dsp:cNvPr id="0" name=""/>
        <dsp:cNvSpPr/>
      </dsp:nvSpPr>
      <dsp:spPr>
        <a:xfrm>
          <a:off x="5089811" y="1091461"/>
          <a:ext cx="881521" cy="361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824"/>
              </a:lnTo>
              <a:lnTo>
                <a:pt x="881521" y="180824"/>
              </a:lnTo>
              <a:lnTo>
                <a:pt x="881521" y="361649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0A23C-2E02-4603-8D02-9A8EAC62F168}">
      <dsp:nvSpPr>
        <dsp:cNvPr id="0" name=""/>
        <dsp:cNvSpPr/>
      </dsp:nvSpPr>
      <dsp:spPr>
        <a:xfrm>
          <a:off x="5293239" y="1453111"/>
          <a:ext cx="1356187" cy="904124"/>
        </a:xfrm>
        <a:prstGeom prst="roundRect">
          <a:avLst>
            <a:gd name="adj" fmla="val 10000"/>
          </a:avLst>
        </a:prstGeom>
        <a:solidFill>
          <a:srgbClr val="658E49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Utilization</a:t>
          </a:r>
        </a:p>
      </dsp:txBody>
      <dsp:txXfrm>
        <a:off x="5319720" y="1479592"/>
        <a:ext cx="1303225" cy="851162"/>
      </dsp:txXfrm>
    </dsp:sp>
    <dsp:sp modelId="{F15F3483-D04F-4758-984A-5A4BE6B10BC0}">
      <dsp:nvSpPr>
        <dsp:cNvPr id="0" name=""/>
        <dsp:cNvSpPr/>
      </dsp:nvSpPr>
      <dsp:spPr>
        <a:xfrm>
          <a:off x="5089811" y="1091461"/>
          <a:ext cx="2644564" cy="361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824"/>
              </a:lnTo>
              <a:lnTo>
                <a:pt x="2644564" y="180824"/>
              </a:lnTo>
              <a:lnTo>
                <a:pt x="2644564" y="361649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C4036-22AD-4DEE-83F6-DCE9CBABB06A}">
      <dsp:nvSpPr>
        <dsp:cNvPr id="0" name=""/>
        <dsp:cNvSpPr/>
      </dsp:nvSpPr>
      <dsp:spPr>
        <a:xfrm>
          <a:off x="7056282" y="1453111"/>
          <a:ext cx="1356187" cy="904124"/>
        </a:xfrm>
        <a:prstGeom prst="roundRect">
          <a:avLst>
            <a:gd name="adj" fmla="val 10000"/>
          </a:avLst>
        </a:prstGeom>
        <a:solidFill>
          <a:srgbClr val="FFC619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Protection</a:t>
          </a:r>
        </a:p>
      </dsp:txBody>
      <dsp:txXfrm>
        <a:off x="7082763" y="1479592"/>
        <a:ext cx="1303225" cy="85116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5FF2-7A0A-4D78-9405-DAD102422EAB}">
      <dsp:nvSpPr>
        <dsp:cNvPr id="0" name=""/>
        <dsp:cNvSpPr/>
      </dsp:nvSpPr>
      <dsp:spPr>
        <a:xfrm>
          <a:off x="4396348" y="551912"/>
          <a:ext cx="1350443" cy="900295"/>
        </a:xfrm>
        <a:prstGeom prst="roundRect">
          <a:avLst>
            <a:gd name="adj" fmla="val 10000"/>
          </a:avLst>
        </a:prstGeom>
        <a:solidFill>
          <a:srgbClr val="697688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F1TENTH Chassis</a:t>
          </a:r>
        </a:p>
      </dsp:txBody>
      <dsp:txXfrm>
        <a:off x="4422717" y="578281"/>
        <a:ext cx="1297705" cy="847557"/>
      </dsp:txXfrm>
    </dsp:sp>
    <dsp:sp modelId="{6101E455-6051-4E2C-B68B-1030DC914FC6}">
      <dsp:nvSpPr>
        <dsp:cNvPr id="0" name=""/>
        <dsp:cNvSpPr/>
      </dsp:nvSpPr>
      <dsp:spPr>
        <a:xfrm>
          <a:off x="2438205" y="1452207"/>
          <a:ext cx="2633364" cy="360118"/>
        </a:xfrm>
        <a:custGeom>
          <a:avLst/>
          <a:gdLst/>
          <a:ahLst/>
          <a:cxnLst/>
          <a:rect l="0" t="0" r="0" b="0"/>
          <a:pathLst>
            <a:path>
              <a:moveTo>
                <a:pt x="2633364" y="0"/>
              </a:moveTo>
              <a:lnTo>
                <a:pt x="2633364" y="180059"/>
              </a:lnTo>
              <a:lnTo>
                <a:pt x="0" y="180059"/>
              </a:lnTo>
              <a:lnTo>
                <a:pt x="0" y="360118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6DE22-8BB2-4F5E-9883-0B6FF621B426}">
      <dsp:nvSpPr>
        <dsp:cNvPr id="0" name=""/>
        <dsp:cNvSpPr/>
      </dsp:nvSpPr>
      <dsp:spPr>
        <a:xfrm>
          <a:off x="1762984" y="1812325"/>
          <a:ext cx="1350443" cy="900295"/>
        </a:xfrm>
        <a:prstGeom prst="roundRect">
          <a:avLst>
            <a:gd name="adj" fmla="val 10000"/>
          </a:avLst>
        </a:prstGeom>
        <a:solidFill>
          <a:srgbClr val="F5B98F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bg1"/>
              </a:solidFill>
            </a:rPr>
            <a:t>Movement</a:t>
          </a:r>
        </a:p>
      </dsp:txBody>
      <dsp:txXfrm>
        <a:off x="1789353" y="1838694"/>
        <a:ext cx="1297705" cy="847557"/>
      </dsp:txXfrm>
    </dsp:sp>
    <dsp:sp modelId="{4AB8BF22-6F84-4E18-98A3-53E7DCEE7236}">
      <dsp:nvSpPr>
        <dsp:cNvPr id="0" name=""/>
        <dsp:cNvSpPr/>
      </dsp:nvSpPr>
      <dsp:spPr>
        <a:xfrm>
          <a:off x="4193781" y="1452207"/>
          <a:ext cx="877788" cy="360118"/>
        </a:xfrm>
        <a:custGeom>
          <a:avLst/>
          <a:gdLst/>
          <a:ahLst/>
          <a:cxnLst/>
          <a:rect l="0" t="0" r="0" b="0"/>
          <a:pathLst>
            <a:path>
              <a:moveTo>
                <a:pt x="877788" y="0"/>
              </a:moveTo>
              <a:lnTo>
                <a:pt x="877788" y="180059"/>
              </a:lnTo>
              <a:lnTo>
                <a:pt x="0" y="180059"/>
              </a:lnTo>
              <a:lnTo>
                <a:pt x="0" y="360118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42736-FD17-4E2A-932F-3C73B0B1D26D}">
      <dsp:nvSpPr>
        <dsp:cNvPr id="0" name=""/>
        <dsp:cNvSpPr/>
      </dsp:nvSpPr>
      <dsp:spPr>
        <a:xfrm>
          <a:off x="3518560" y="1812325"/>
          <a:ext cx="1350443" cy="90029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1"/>
              </a:solidFill>
            </a:rPr>
            <a:t>Structure</a:t>
          </a:r>
        </a:p>
      </dsp:txBody>
      <dsp:txXfrm>
        <a:off x="3544929" y="1838694"/>
        <a:ext cx="1297705" cy="847557"/>
      </dsp:txXfrm>
    </dsp:sp>
    <dsp:sp modelId="{AFA2FDAC-B829-489D-A8B2-AD98AE7179DD}">
      <dsp:nvSpPr>
        <dsp:cNvPr id="0" name=""/>
        <dsp:cNvSpPr/>
      </dsp:nvSpPr>
      <dsp:spPr>
        <a:xfrm>
          <a:off x="682629" y="2712621"/>
          <a:ext cx="3511152" cy="360118"/>
        </a:xfrm>
        <a:custGeom>
          <a:avLst/>
          <a:gdLst/>
          <a:ahLst/>
          <a:cxnLst/>
          <a:rect l="0" t="0" r="0" b="0"/>
          <a:pathLst>
            <a:path>
              <a:moveTo>
                <a:pt x="3511152" y="0"/>
              </a:moveTo>
              <a:lnTo>
                <a:pt x="3511152" y="180059"/>
              </a:lnTo>
              <a:lnTo>
                <a:pt x="0" y="180059"/>
              </a:lnTo>
              <a:lnTo>
                <a:pt x="0" y="360118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94001-EDA3-4678-9FF7-C7E4DBD698EA}">
      <dsp:nvSpPr>
        <dsp:cNvPr id="0" name=""/>
        <dsp:cNvSpPr/>
      </dsp:nvSpPr>
      <dsp:spPr>
        <a:xfrm>
          <a:off x="7408" y="3072739"/>
          <a:ext cx="1350443" cy="90029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1"/>
              </a:solidFill>
            </a:rPr>
            <a:t>Compact</a:t>
          </a:r>
        </a:p>
      </dsp:txBody>
      <dsp:txXfrm>
        <a:off x="33777" y="3099108"/>
        <a:ext cx="1297705" cy="847557"/>
      </dsp:txXfrm>
    </dsp:sp>
    <dsp:sp modelId="{965DF014-5C03-4DDD-BC15-D084EAB6AF7D}">
      <dsp:nvSpPr>
        <dsp:cNvPr id="0" name=""/>
        <dsp:cNvSpPr/>
      </dsp:nvSpPr>
      <dsp:spPr>
        <a:xfrm>
          <a:off x="2438205" y="2712621"/>
          <a:ext cx="1755576" cy="360118"/>
        </a:xfrm>
        <a:custGeom>
          <a:avLst/>
          <a:gdLst/>
          <a:ahLst/>
          <a:cxnLst/>
          <a:rect l="0" t="0" r="0" b="0"/>
          <a:pathLst>
            <a:path>
              <a:moveTo>
                <a:pt x="1755576" y="0"/>
              </a:moveTo>
              <a:lnTo>
                <a:pt x="1755576" y="180059"/>
              </a:lnTo>
              <a:lnTo>
                <a:pt x="0" y="180059"/>
              </a:lnTo>
              <a:lnTo>
                <a:pt x="0" y="360118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C81F3F-0824-4130-941F-158D4C8109D9}">
      <dsp:nvSpPr>
        <dsp:cNvPr id="0" name=""/>
        <dsp:cNvSpPr/>
      </dsp:nvSpPr>
      <dsp:spPr>
        <a:xfrm>
          <a:off x="1762984" y="3072739"/>
          <a:ext cx="1350443" cy="90029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1"/>
              </a:solidFill>
            </a:rPr>
            <a:t>Aerodynamic</a:t>
          </a:r>
        </a:p>
      </dsp:txBody>
      <dsp:txXfrm>
        <a:off x="1789353" y="3099108"/>
        <a:ext cx="1297705" cy="847557"/>
      </dsp:txXfrm>
    </dsp:sp>
    <dsp:sp modelId="{33EA7B44-0F54-4B92-B594-444B2850B349}">
      <dsp:nvSpPr>
        <dsp:cNvPr id="0" name=""/>
        <dsp:cNvSpPr/>
      </dsp:nvSpPr>
      <dsp:spPr>
        <a:xfrm>
          <a:off x="4148061" y="2712621"/>
          <a:ext cx="91440" cy="3601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0118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2CB1D9-4B2A-4FA2-A4AD-3B72436CACF4}">
      <dsp:nvSpPr>
        <dsp:cNvPr id="0" name=""/>
        <dsp:cNvSpPr/>
      </dsp:nvSpPr>
      <dsp:spPr>
        <a:xfrm>
          <a:off x="3518560" y="3072739"/>
          <a:ext cx="1350443" cy="90029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1"/>
              </a:solidFill>
            </a:rPr>
            <a:t>Material</a:t>
          </a:r>
        </a:p>
      </dsp:txBody>
      <dsp:txXfrm>
        <a:off x="3544929" y="3099108"/>
        <a:ext cx="1297705" cy="847557"/>
      </dsp:txXfrm>
    </dsp:sp>
    <dsp:sp modelId="{3CEFFC28-9D10-4C42-9615-EAEF57621890}">
      <dsp:nvSpPr>
        <dsp:cNvPr id="0" name=""/>
        <dsp:cNvSpPr/>
      </dsp:nvSpPr>
      <dsp:spPr>
        <a:xfrm>
          <a:off x="4193781" y="2712621"/>
          <a:ext cx="1755576" cy="360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59"/>
              </a:lnTo>
              <a:lnTo>
                <a:pt x="1755576" y="180059"/>
              </a:lnTo>
              <a:lnTo>
                <a:pt x="1755576" y="360118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646F8-9237-4D43-B5ED-940D75074B13}">
      <dsp:nvSpPr>
        <dsp:cNvPr id="0" name=""/>
        <dsp:cNvSpPr/>
      </dsp:nvSpPr>
      <dsp:spPr>
        <a:xfrm>
          <a:off x="5274136" y="3072739"/>
          <a:ext cx="1350443" cy="90029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1"/>
              </a:solidFill>
            </a:rPr>
            <a:t>Vibration</a:t>
          </a:r>
        </a:p>
      </dsp:txBody>
      <dsp:txXfrm>
        <a:off x="5300505" y="3099108"/>
        <a:ext cx="1297705" cy="847557"/>
      </dsp:txXfrm>
    </dsp:sp>
    <dsp:sp modelId="{53211F66-FF73-4746-956C-E8F2ED834FE3}">
      <dsp:nvSpPr>
        <dsp:cNvPr id="0" name=""/>
        <dsp:cNvSpPr/>
      </dsp:nvSpPr>
      <dsp:spPr>
        <a:xfrm>
          <a:off x="4193781" y="2712621"/>
          <a:ext cx="3511152" cy="360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59"/>
              </a:lnTo>
              <a:lnTo>
                <a:pt x="3511152" y="180059"/>
              </a:lnTo>
              <a:lnTo>
                <a:pt x="3511152" y="360118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07484-D214-47D9-9D7F-9B91BAAA4767}">
      <dsp:nvSpPr>
        <dsp:cNvPr id="0" name=""/>
        <dsp:cNvSpPr/>
      </dsp:nvSpPr>
      <dsp:spPr>
        <a:xfrm>
          <a:off x="7029712" y="3072739"/>
          <a:ext cx="1350443" cy="90029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</a:rPr>
            <a:t>Fixed</a:t>
          </a:r>
        </a:p>
      </dsp:txBody>
      <dsp:txXfrm>
        <a:off x="7056081" y="3099108"/>
        <a:ext cx="1297705" cy="847557"/>
      </dsp:txXfrm>
    </dsp:sp>
    <dsp:sp modelId="{AEF88AB2-8FBA-4EC0-8BA0-05D621829D06}">
      <dsp:nvSpPr>
        <dsp:cNvPr id="0" name=""/>
        <dsp:cNvSpPr/>
      </dsp:nvSpPr>
      <dsp:spPr>
        <a:xfrm>
          <a:off x="6827146" y="3973035"/>
          <a:ext cx="877788" cy="360118"/>
        </a:xfrm>
        <a:custGeom>
          <a:avLst/>
          <a:gdLst/>
          <a:ahLst/>
          <a:cxnLst/>
          <a:rect l="0" t="0" r="0" b="0"/>
          <a:pathLst>
            <a:path>
              <a:moveTo>
                <a:pt x="877788" y="0"/>
              </a:moveTo>
              <a:lnTo>
                <a:pt x="877788" y="180059"/>
              </a:lnTo>
              <a:lnTo>
                <a:pt x="0" y="180059"/>
              </a:lnTo>
              <a:lnTo>
                <a:pt x="0" y="360118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791FBC-D723-4823-8389-779F7F996E71}">
      <dsp:nvSpPr>
        <dsp:cNvPr id="0" name=""/>
        <dsp:cNvSpPr/>
      </dsp:nvSpPr>
      <dsp:spPr>
        <a:xfrm>
          <a:off x="6151924" y="4333153"/>
          <a:ext cx="1350443" cy="90029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</a:rPr>
            <a:t>Fixes Components to Chassis</a:t>
          </a:r>
        </a:p>
      </dsp:txBody>
      <dsp:txXfrm>
        <a:off x="6178293" y="4359522"/>
        <a:ext cx="1297705" cy="847557"/>
      </dsp:txXfrm>
    </dsp:sp>
    <dsp:sp modelId="{DDE988DE-B022-4C50-9BE1-0401C66BFD2D}">
      <dsp:nvSpPr>
        <dsp:cNvPr id="0" name=""/>
        <dsp:cNvSpPr/>
      </dsp:nvSpPr>
      <dsp:spPr>
        <a:xfrm>
          <a:off x="7704934" y="3973035"/>
          <a:ext cx="877788" cy="360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59"/>
              </a:lnTo>
              <a:lnTo>
                <a:pt x="877788" y="180059"/>
              </a:lnTo>
              <a:lnTo>
                <a:pt x="877788" y="360118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C3DAEF-CDC5-4763-AE57-C4E555C291B1}">
      <dsp:nvSpPr>
        <dsp:cNvPr id="0" name=""/>
        <dsp:cNvSpPr/>
      </dsp:nvSpPr>
      <dsp:spPr>
        <a:xfrm>
          <a:off x="7907500" y="4333153"/>
          <a:ext cx="1350443" cy="90029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</a:rPr>
            <a:t>Allows for Rotation about All Axes</a:t>
          </a:r>
        </a:p>
      </dsp:txBody>
      <dsp:txXfrm>
        <a:off x="7933869" y="4359522"/>
        <a:ext cx="1297705" cy="847557"/>
      </dsp:txXfrm>
    </dsp:sp>
    <dsp:sp modelId="{70270CA9-42B0-494B-9595-1D96998997DA}">
      <dsp:nvSpPr>
        <dsp:cNvPr id="0" name=""/>
        <dsp:cNvSpPr/>
      </dsp:nvSpPr>
      <dsp:spPr>
        <a:xfrm>
          <a:off x="5071570" y="1452207"/>
          <a:ext cx="877788" cy="360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59"/>
              </a:lnTo>
              <a:lnTo>
                <a:pt x="877788" y="180059"/>
              </a:lnTo>
              <a:lnTo>
                <a:pt x="877788" y="360118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0A23C-2E02-4603-8D02-9A8EAC62F168}">
      <dsp:nvSpPr>
        <dsp:cNvPr id="0" name=""/>
        <dsp:cNvSpPr/>
      </dsp:nvSpPr>
      <dsp:spPr>
        <a:xfrm>
          <a:off x="5274136" y="1812325"/>
          <a:ext cx="1350443" cy="900295"/>
        </a:xfrm>
        <a:prstGeom prst="roundRect">
          <a:avLst>
            <a:gd name="adj" fmla="val 10000"/>
          </a:avLst>
        </a:prstGeom>
        <a:solidFill>
          <a:srgbClr val="658E49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bg1"/>
              </a:solidFill>
            </a:rPr>
            <a:t>Utilization</a:t>
          </a:r>
        </a:p>
      </dsp:txBody>
      <dsp:txXfrm>
        <a:off x="5300505" y="1838694"/>
        <a:ext cx="1297705" cy="847557"/>
      </dsp:txXfrm>
    </dsp:sp>
    <dsp:sp modelId="{F15F3483-D04F-4758-984A-5A4BE6B10BC0}">
      <dsp:nvSpPr>
        <dsp:cNvPr id="0" name=""/>
        <dsp:cNvSpPr/>
      </dsp:nvSpPr>
      <dsp:spPr>
        <a:xfrm>
          <a:off x="5071570" y="1452207"/>
          <a:ext cx="2633364" cy="360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59"/>
              </a:lnTo>
              <a:lnTo>
                <a:pt x="2633364" y="180059"/>
              </a:lnTo>
              <a:lnTo>
                <a:pt x="2633364" y="360118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C4036-22AD-4DEE-83F6-DCE9CBABB06A}">
      <dsp:nvSpPr>
        <dsp:cNvPr id="0" name=""/>
        <dsp:cNvSpPr/>
      </dsp:nvSpPr>
      <dsp:spPr>
        <a:xfrm>
          <a:off x="7029712" y="1812325"/>
          <a:ext cx="1350443" cy="900295"/>
        </a:xfrm>
        <a:prstGeom prst="roundRect">
          <a:avLst>
            <a:gd name="adj" fmla="val 10000"/>
          </a:avLst>
        </a:prstGeom>
        <a:solidFill>
          <a:srgbClr val="FFC619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bg1"/>
              </a:solidFill>
            </a:rPr>
            <a:t>Protection</a:t>
          </a:r>
        </a:p>
      </dsp:txBody>
      <dsp:txXfrm>
        <a:off x="7056081" y="1838694"/>
        <a:ext cx="1297705" cy="84755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5FF2-7A0A-4D78-9405-DAD102422EAB}">
      <dsp:nvSpPr>
        <dsp:cNvPr id="0" name=""/>
        <dsp:cNvSpPr/>
      </dsp:nvSpPr>
      <dsp:spPr>
        <a:xfrm>
          <a:off x="2718033" y="415903"/>
          <a:ext cx="1391939" cy="927959"/>
        </a:xfrm>
        <a:prstGeom prst="roundRect">
          <a:avLst>
            <a:gd name="adj" fmla="val 10000"/>
          </a:avLst>
        </a:prstGeom>
        <a:solidFill>
          <a:srgbClr val="697688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bg1"/>
              </a:solidFill>
            </a:rPr>
            <a:t>F1TENTH Chassis</a:t>
          </a:r>
        </a:p>
      </dsp:txBody>
      <dsp:txXfrm>
        <a:off x="2745212" y="443082"/>
        <a:ext cx="1337581" cy="873601"/>
      </dsp:txXfrm>
    </dsp:sp>
    <dsp:sp modelId="{6101E455-6051-4E2C-B68B-1030DC914FC6}">
      <dsp:nvSpPr>
        <dsp:cNvPr id="0" name=""/>
        <dsp:cNvSpPr/>
      </dsp:nvSpPr>
      <dsp:spPr>
        <a:xfrm>
          <a:off x="699720" y="1343863"/>
          <a:ext cx="2714282" cy="371183"/>
        </a:xfrm>
        <a:custGeom>
          <a:avLst/>
          <a:gdLst/>
          <a:ahLst/>
          <a:cxnLst/>
          <a:rect l="0" t="0" r="0" b="0"/>
          <a:pathLst>
            <a:path>
              <a:moveTo>
                <a:pt x="2714282" y="0"/>
              </a:moveTo>
              <a:lnTo>
                <a:pt x="2714282" y="185591"/>
              </a:lnTo>
              <a:lnTo>
                <a:pt x="0" y="185591"/>
              </a:lnTo>
              <a:lnTo>
                <a:pt x="0" y="371183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6DE22-8BB2-4F5E-9883-0B6FF621B426}">
      <dsp:nvSpPr>
        <dsp:cNvPr id="0" name=""/>
        <dsp:cNvSpPr/>
      </dsp:nvSpPr>
      <dsp:spPr>
        <a:xfrm>
          <a:off x="3750" y="1715047"/>
          <a:ext cx="1391939" cy="927959"/>
        </a:xfrm>
        <a:prstGeom prst="roundRect">
          <a:avLst>
            <a:gd name="adj" fmla="val 10000"/>
          </a:avLst>
        </a:prstGeom>
        <a:solidFill>
          <a:srgbClr val="F5B98F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bg1"/>
              </a:solidFill>
            </a:rPr>
            <a:t>Movement</a:t>
          </a:r>
        </a:p>
      </dsp:txBody>
      <dsp:txXfrm>
        <a:off x="30929" y="1742226"/>
        <a:ext cx="1337581" cy="873601"/>
      </dsp:txXfrm>
    </dsp:sp>
    <dsp:sp modelId="{4AB8BF22-6F84-4E18-98A3-53E7DCEE7236}">
      <dsp:nvSpPr>
        <dsp:cNvPr id="0" name=""/>
        <dsp:cNvSpPr/>
      </dsp:nvSpPr>
      <dsp:spPr>
        <a:xfrm>
          <a:off x="2509242" y="1343863"/>
          <a:ext cx="904760" cy="371183"/>
        </a:xfrm>
        <a:custGeom>
          <a:avLst/>
          <a:gdLst/>
          <a:ahLst/>
          <a:cxnLst/>
          <a:rect l="0" t="0" r="0" b="0"/>
          <a:pathLst>
            <a:path>
              <a:moveTo>
                <a:pt x="904760" y="0"/>
              </a:moveTo>
              <a:lnTo>
                <a:pt x="904760" y="185591"/>
              </a:lnTo>
              <a:lnTo>
                <a:pt x="0" y="185591"/>
              </a:lnTo>
              <a:lnTo>
                <a:pt x="0" y="371183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42736-FD17-4E2A-932F-3C73B0B1D26D}">
      <dsp:nvSpPr>
        <dsp:cNvPr id="0" name=""/>
        <dsp:cNvSpPr/>
      </dsp:nvSpPr>
      <dsp:spPr>
        <a:xfrm>
          <a:off x="1813272" y="1715047"/>
          <a:ext cx="1391939" cy="92795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bg1"/>
              </a:solidFill>
            </a:rPr>
            <a:t>Structure</a:t>
          </a:r>
        </a:p>
      </dsp:txBody>
      <dsp:txXfrm>
        <a:off x="1840451" y="1742226"/>
        <a:ext cx="1337581" cy="873601"/>
      </dsp:txXfrm>
    </dsp:sp>
    <dsp:sp modelId="{70270CA9-42B0-494B-9595-1D96998997DA}">
      <dsp:nvSpPr>
        <dsp:cNvPr id="0" name=""/>
        <dsp:cNvSpPr/>
      </dsp:nvSpPr>
      <dsp:spPr>
        <a:xfrm>
          <a:off x="3414003" y="1343863"/>
          <a:ext cx="904760" cy="371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591"/>
              </a:lnTo>
              <a:lnTo>
                <a:pt x="904760" y="185591"/>
              </a:lnTo>
              <a:lnTo>
                <a:pt x="904760" y="371183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0A23C-2E02-4603-8D02-9A8EAC62F168}">
      <dsp:nvSpPr>
        <dsp:cNvPr id="0" name=""/>
        <dsp:cNvSpPr/>
      </dsp:nvSpPr>
      <dsp:spPr>
        <a:xfrm>
          <a:off x="3622793" y="1715047"/>
          <a:ext cx="1391939" cy="927959"/>
        </a:xfrm>
        <a:prstGeom prst="roundRect">
          <a:avLst>
            <a:gd name="adj" fmla="val 10000"/>
          </a:avLst>
        </a:prstGeom>
        <a:solidFill>
          <a:srgbClr val="658E49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Utilization</a:t>
          </a:r>
        </a:p>
      </dsp:txBody>
      <dsp:txXfrm>
        <a:off x="3649972" y="1742226"/>
        <a:ext cx="1337581" cy="873601"/>
      </dsp:txXfrm>
    </dsp:sp>
    <dsp:sp modelId="{ED2C27D5-E11F-4352-BB0C-EA001BAA0525}">
      <dsp:nvSpPr>
        <dsp:cNvPr id="0" name=""/>
        <dsp:cNvSpPr/>
      </dsp:nvSpPr>
      <dsp:spPr>
        <a:xfrm>
          <a:off x="3414002" y="2643007"/>
          <a:ext cx="904760" cy="371183"/>
        </a:xfrm>
        <a:custGeom>
          <a:avLst/>
          <a:gdLst/>
          <a:ahLst/>
          <a:cxnLst/>
          <a:rect l="0" t="0" r="0" b="0"/>
          <a:pathLst>
            <a:path>
              <a:moveTo>
                <a:pt x="904760" y="0"/>
              </a:moveTo>
              <a:lnTo>
                <a:pt x="904760" y="185591"/>
              </a:lnTo>
              <a:lnTo>
                <a:pt x="0" y="185591"/>
              </a:lnTo>
              <a:lnTo>
                <a:pt x="0" y="371183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210DA5-37A5-4C8A-AA61-7282271D55CA}">
      <dsp:nvSpPr>
        <dsp:cNvPr id="0" name=""/>
        <dsp:cNvSpPr/>
      </dsp:nvSpPr>
      <dsp:spPr>
        <a:xfrm>
          <a:off x="2718033" y="3014190"/>
          <a:ext cx="1391939" cy="927959"/>
        </a:xfrm>
        <a:prstGeom prst="roundRect">
          <a:avLst>
            <a:gd name="adj" fmla="val 10000"/>
          </a:avLst>
        </a:prstGeom>
        <a:solidFill>
          <a:srgbClr val="658E49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Access</a:t>
          </a:r>
        </a:p>
      </dsp:txBody>
      <dsp:txXfrm>
        <a:off x="2745212" y="3041369"/>
        <a:ext cx="1337581" cy="873601"/>
      </dsp:txXfrm>
    </dsp:sp>
    <dsp:sp modelId="{F45CFBCD-5E68-4C72-9768-EA7961492D4C}">
      <dsp:nvSpPr>
        <dsp:cNvPr id="0" name=""/>
        <dsp:cNvSpPr/>
      </dsp:nvSpPr>
      <dsp:spPr>
        <a:xfrm>
          <a:off x="3368282" y="3942150"/>
          <a:ext cx="91440" cy="3711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183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48CFE7-1BCF-4697-804A-948132B419C2}">
      <dsp:nvSpPr>
        <dsp:cNvPr id="0" name=""/>
        <dsp:cNvSpPr/>
      </dsp:nvSpPr>
      <dsp:spPr>
        <a:xfrm>
          <a:off x="2718033" y="4313334"/>
          <a:ext cx="1391939" cy="927959"/>
        </a:xfrm>
        <a:prstGeom prst="roundRect">
          <a:avLst>
            <a:gd name="adj" fmla="val 10000"/>
          </a:avLst>
        </a:prstGeom>
        <a:solidFill>
          <a:srgbClr val="658E49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Allows for Easily Accessible Input/Output Ports</a:t>
          </a:r>
        </a:p>
      </dsp:txBody>
      <dsp:txXfrm>
        <a:off x="2745212" y="4340513"/>
        <a:ext cx="1337581" cy="873601"/>
      </dsp:txXfrm>
    </dsp:sp>
    <dsp:sp modelId="{CCA5B007-EA64-411A-B795-F011319BE86D}">
      <dsp:nvSpPr>
        <dsp:cNvPr id="0" name=""/>
        <dsp:cNvSpPr/>
      </dsp:nvSpPr>
      <dsp:spPr>
        <a:xfrm>
          <a:off x="4318763" y="2643007"/>
          <a:ext cx="904760" cy="371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591"/>
              </a:lnTo>
              <a:lnTo>
                <a:pt x="904760" y="185591"/>
              </a:lnTo>
              <a:lnTo>
                <a:pt x="904760" y="371183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3CAC6A-6665-4A56-BA12-EFC03BE253F1}">
      <dsp:nvSpPr>
        <dsp:cNvPr id="0" name=""/>
        <dsp:cNvSpPr/>
      </dsp:nvSpPr>
      <dsp:spPr>
        <a:xfrm>
          <a:off x="4527554" y="3014190"/>
          <a:ext cx="1391939" cy="927959"/>
        </a:xfrm>
        <a:prstGeom prst="roundRect">
          <a:avLst>
            <a:gd name="adj" fmla="val 10000"/>
          </a:avLst>
        </a:prstGeom>
        <a:solidFill>
          <a:srgbClr val="658E49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Components</a:t>
          </a:r>
        </a:p>
      </dsp:txBody>
      <dsp:txXfrm>
        <a:off x="4554733" y="3041369"/>
        <a:ext cx="1337581" cy="873601"/>
      </dsp:txXfrm>
    </dsp:sp>
    <dsp:sp modelId="{B7DFC03F-CBB4-40D5-992D-9321E12F04E4}">
      <dsp:nvSpPr>
        <dsp:cNvPr id="0" name=""/>
        <dsp:cNvSpPr/>
      </dsp:nvSpPr>
      <dsp:spPr>
        <a:xfrm>
          <a:off x="5177804" y="3942150"/>
          <a:ext cx="91440" cy="3711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183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3B0AD-E797-4BF7-9CFC-2FC95B8F4F55}">
      <dsp:nvSpPr>
        <dsp:cNvPr id="0" name=""/>
        <dsp:cNvSpPr/>
      </dsp:nvSpPr>
      <dsp:spPr>
        <a:xfrm>
          <a:off x="4527554" y="4313334"/>
          <a:ext cx="1391939" cy="927959"/>
        </a:xfrm>
        <a:prstGeom prst="roundRect">
          <a:avLst>
            <a:gd name="adj" fmla="val 10000"/>
          </a:avLst>
        </a:prstGeom>
        <a:solidFill>
          <a:srgbClr val="658E49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Allows for Components to be Used as Intended</a:t>
          </a:r>
        </a:p>
      </dsp:txBody>
      <dsp:txXfrm>
        <a:off x="4554733" y="4340513"/>
        <a:ext cx="1337581" cy="873601"/>
      </dsp:txXfrm>
    </dsp:sp>
    <dsp:sp modelId="{F15F3483-D04F-4758-984A-5A4BE6B10BC0}">
      <dsp:nvSpPr>
        <dsp:cNvPr id="0" name=""/>
        <dsp:cNvSpPr/>
      </dsp:nvSpPr>
      <dsp:spPr>
        <a:xfrm>
          <a:off x="3414003" y="1343863"/>
          <a:ext cx="2714282" cy="371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591"/>
              </a:lnTo>
              <a:lnTo>
                <a:pt x="2714282" y="185591"/>
              </a:lnTo>
              <a:lnTo>
                <a:pt x="2714282" y="371183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C4036-22AD-4DEE-83F6-DCE9CBABB06A}">
      <dsp:nvSpPr>
        <dsp:cNvPr id="0" name=""/>
        <dsp:cNvSpPr/>
      </dsp:nvSpPr>
      <dsp:spPr>
        <a:xfrm>
          <a:off x="5432315" y="1715047"/>
          <a:ext cx="1391939" cy="927959"/>
        </a:xfrm>
        <a:prstGeom prst="roundRect">
          <a:avLst>
            <a:gd name="adj" fmla="val 10000"/>
          </a:avLst>
        </a:prstGeom>
        <a:solidFill>
          <a:srgbClr val="FFC61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Protection</a:t>
          </a:r>
        </a:p>
      </dsp:txBody>
      <dsp:txXfrm>
        <a:off x="5459494" y="1742226"/>
        <a:ext cx="1337581" cy="87360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5FF2-7A0A-4D78-9405-DAD102422EAB}">
      <dsp:nvSpPr>
        <dsp:cNvPr id="0" name=""/>
        <dsp:cNvSpPr/>
      </dsp:nvSpPr>
      <dsp:spPr>
        <a:xfrm>
          <a:off x="2585934" y="746201"/>
          <a:ext cx="1325571" cy="883714"/>
        </a:xfrm>
        <a:prstGeom prst="roundRect">
          <a:avLst>
            <a:gd name="adj" fmla="val 10000"/>
          </a:avLst>
        </a:prstGeom>
        <a:solidFill>
          <a:srgbClr val="6976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F1TENTH Chassis</a:t>
          </a:r>
        </a:p>
      </dsp:txBody>
      <dsp:txXfrm>
        <a:off x="2611817" y="772084"/>
        <a:ext cx="1273805" cy="831948"/>
      </dsp:txXfrm>
    </dsp:sp>
    <dsp:sp modelId="{6101E455-6051-4E2C-B68B-1030DC914FC6}">
      <dsp:nvSpPr>
        <dsp:cNvPr id="0" name=""/>
        <dsp:cNvSpPr/>
      </dsp:nvSpPr>
      <dsp:spPr>
        <a:xfrm>
          <a:off x="663855" y="1629916"/>
          <a:ext cx="2584865" cy="353485"/>
        </a:xfrm>
        <a:custGeom>
          <a:avLst/>
          <a:gdLst/>
          <a:ahLst/>
          <a:cxnLst/>
          <a:rect l="0" t="0" r="0" b="0"/>
          <a:pathLst>
            <a:path>
              <a:moveTo>
                <a:pt x="2584865" y="0"/>
              </a:moveTo>
              <a:lnTo>
                <a:pt x="2584865" y="176742"/>
              </a:lnTo>
              <a:lnTo>
                <a:pt x="0" y="176742"/>
              </a:lnTo>
              <a:lnTo>
                <a:pt x="0" y="353485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6DE22-8BB2-4F5E-9883-0B6FF621B426}">
      <dsp:nvSpPr>
        <dsp:cNvPr id="0" name=""/>
        <dsp:cNvSpPr/>
      </dsp:nvSpPr>
      <dsp:spPr>
        <a:xfrm>
          <a:off x="1069" y="1983402"/>
          <a:ext cx="1325571" cy="883714"/>
        </a:xfrm>
        <a:prstGeom prst="roundRect">
          <a:avLst>
            <a:gd name="adj" fmla="val 10000"/>
          </a:avLst>
        </a:prstGeom>
        <a:solidFill>
          <a:srgbClr val="F5B9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Movement</a:t>
          </a:r>
        </a:p>
      </dsp:txBody>
      <dsp:txXfrm>
        <a:off x="26952" y="2009285"/>
        <a:ext cx="1273805" cy="831948"/>
      </dsp:txXfrm>
    </dsp:sp>
    <dsp:sp modelId="{4AB8BF22-6F84-4E18-98A3-53E7DCEE7236}">
      <dsp:nvSpPr>
        <dsp:cNvPr id="0" name=""/>
        <dsp:cNvSpPr/>
      </dsp:nvSpPr>
      <dsp:spPr>
        <a:xfrm>
          <a:off x="2387099" y="1629916"/>
          <a:ext cx="861621" cy="353485"/>
        </a:xfrm>
        <a:custGeom>
          <a:avLst/>
          <a:gdLst/>
          <a:ahLst/>
          <a:cxnLst/>
          <a:rect l="0" t="0" r="0" b="0"/>
          <a:pathLst>
            <a:path>
              <a:moveTo>
                <a:pt x="861621" y="0"/>
              </a:moveTo>
              <a:lnTo>
                <a:pt x="861621" y="176742"/>
              </a:lnTo>
              <a:lnTo>
                <a:pt x="0" y="176742"/>
              </a:lnTo>
              <a:lnTo>
                <a:pt x="0" y="353485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42736-FD17-4E2A-932F-3C73B0B1D26D}">
      <dsp:nvSpPr>
        <dsp:cNvPr id="0" name=""/>
        <dsp:cNvSpPr/>
      </dsp:nvSpPr>
      <dsp:spPr>
        <a:xfrm>
          <a:off x="1724313" y="1983402"/>
          <a:ext cx="1325571" cy="883714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Structure</a:t>
          </a:r>
        </a:p>
      </dsp:txBody>
      <dsp:txXfrm>
        <a:off x="1750196" y="2009285"/>
        <a:ext cx="1273805" cy="831948"/>
      </dsp:txXfrm>
    </dsp:sp>
    <dsp:sp modelId="{70270CA9-42B0-494B-9595-1D96998997DA}">
      <dsp:nvSpPr>
        <dsp:cNvPr id="0" name=""/>
        <dsp:cNvSpPr/>
      </dsp:nvSpPr>
      <dsp:spPr>
        <a:xfrm>
          <a:off x="3248720" y="1629916"/>
          <a:ext cx="861621" cy="3534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742"/>
              </a:lnTo>
              <a:lnTo>
                <a:pt x="861621" y="176742"/>
              </a:lnTo>
              <a:lnTo>
                <a:pt x="861621" y="353485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0A23C-2E02-4603-8D02-9A8EAC62F168}">
      <dsp:nvSpPr>
        <dsp:cNvPr id="0" name=""/>
        <dsp:cNvSpPr/>
      </dsp:nvSpPr>
      <dsp:spPr>
        <a:xfrm>
          <a:off x="3447556" y="1983402"/>
          <a:ext cx="1325571" cy="883714"/>
        </a:xfrm>
        <a:prstGeom prst="roundRect">
          <a:avLst>
            <a:gd name="adj" fmla="val 10000"/>
          </a:avLst>
        </a:prstGeom>
        <a:solidFill>
          <a:srgbClr val="658E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Utilization</a:t>
          </a:r>
        </a:p>
      </dsp:txBody>
      <dsp:txXfrm>
        <a:off x="3473439" y="2009285"/>
        <a:ext cx="1273805" cy="831948"/>
      </dsp:txXfrm>
    </dsp:sp>
    <dsp:sp modelId="{F15F3483-D04F-4758-984A-5A4BE6B10BC0}">
      <dsp:nvSpPr>
        <dsp:cNvPr id="0" name=""/>
        <dsp:cNvSpPr/>
      </dsp:nvSpPr>
      <dsp:spPr>
        <a:xfrm>
          <a:off x="3248720" y="1629916"/>
          <a:ext cx="2584865" cy="3534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742"/>
              </a:lnTo>
              <a:lnTo>
                <a:pt x="2584865" y="176742"/>
              </a:lnTo>
              <a:lnTo>
                <a:pt x="2584865" y="353485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C4036-22AD-4DEE-83F6-DCE9CBABB06A}">
      <dsp:nvSpPr>
        <dsp:cNvPr id="0" name=""/>
        <dsp:cNvSpPr/>
      </dsp:nvSpPr>
      <dsp:spPr>
        <a:xfrm>
          <a:off x="5170799" y="1983402"/>
          <a:ext cx="1325571" cy="883714"/>
        </a:xfrm>
        <a:prstGeom prst="roundRect">
          <a:avLst>
            <a:gd name="adj" fmla="val 10000"/>
          </a:avLst>
        </a:prstGeom>
        <a:solidFill>
          <a:srgbClr val="FFC619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Protection</a:t>
          </a:r>
        </a:p>
      </dsp:txBody>
      <dsp:txXfrm>
        <a:off x="5196682" y="2009285"/>
        <a:ext cx="1273805" cy="831948"/>
      </dsp:txXfrm>
    </dsp:sp>
    <dsp:sp modelId="{A75FC29F-4A2C-4BA3-B5C2-00CB3D8A3FB5}">
      <dsp:nvSpPr>
        <dsp:cNvPr id="0" name=""/>
        <dsp:cNvSpPr/>
      </dsp:nvSpPr>
      <dsp:spPr>
        <a:xfrm>
          <a:off x="4541153" y="2867116"/>
          <a:ext cx="1292432" cy="353485"/>
        </a:xfrm>
        <a:custGeom>
          <a:avLst/>
          <a:gdLst/>
          <a:ahLst/>
          <a:cxnLst/>
          <a:rect l="0" t="0" r="0" b="0"/>
          <a:pathLst>
            <a:path>
              <a:moveTo>
                <a:pt x="1292432" y="0"/>
              </a:moveTo>
              <a:lnTo>
                <a:pt x="1292432" y="176742"/>
              </a:lnTo>
              <a:lnTo>
                <a:pt x="0" y="176742"/>
              </a:lnTo>
              <a:lnTo>
                <a:pt x="0" y="353485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F969F-3359-4635-896A-0704D8B5A4E4}">
      <dsp:nvSpPr>
        <dsp:cNvPr id="0" name=""/>
        <dsp:cNvSpPr/>
      </dsp:nvSpPr>
      <dsp:spPr>
        <a:xfrm>
          <a:off x="3878367" y="3220602"/>
          <a:ext cx="1325571" cy="883714"/>
        </a:xfrm>
        <a:prstGeom prst="roundRect">
          <a:avLst>
            <a:gd name="adj" fmla="val 10000"/>
          </a:avLst>
        </a:prstGeom>
        <a:solidFill>
          <a:srgbClr val="FFC619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Crash</a:t>
          </a:r>
        </a:p>
      </dsp:txBody>
      <dsp:txXfrm>
        <a:off x="3904250" y="3246485"/>
        <a:ext cx="1273805" cy="831948"/>
      </dsp:txXfrm>
    </dsp:sp>
    <dsp:sp modelId="{70607F86-7CA9-4B92-AD4F-EB2D65BF5F77}">
      <dsp:nvSpPr>
        <dsp:cNvPr id="0" name=""/>
        <dsp:cNvSpPr/>
      </dsp:nvSpPr>
      <dsp:spPr>
        <a:xfrm>
          <a:off x="3679531" y="4104316"/>
          <a:ext cx="861621" cy="353485"/>
        </a:xfrm>
        <a:custGeom>
          <a:avLst/>
          <a:gdLst/>
          <a:ahLst/>
          <a:cxnLst/>
          <a:rect l="0" t="0" r="0" b="0"/>
          <a:pathLst>
            <a:path>
              <a:moveTo>
                <a:pt x="861621" y="0"/>
              </a:moveTo>
              <a:lnTo>
                <a:pt x="861621" y="176742"/>
              </a:lnTo>
              <a:lnTo>
                <a:pt x="0" y="176742"/>
              </a:lnTo>
              <a:lnTo>
                <a:pt x="0" y="353485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2F351E-9334-47CF-B65E-A26526891D6D}">
      <dsp:nvSpPr>
        <dsp:cNvPr id="0" name=""/>
        <dsp:cNvSpPr/>
      </dsp:nvSpPr>
      <dsp:spPr>
        <a:xfrm>
          <a:off x="3016745" y="4457802"/>
          <a:ext cx="1325571" cy="883714"/>
        </a:xfrm>
        <a:prstGeom prst="roundRect">
          <a:avLst>
            <a:gd name="adj" fmla="val 10000"/>
          </a:avLst>
        </a:prstGeom>
        <a:solidFill>
          <a:srgbClr val="FFC619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Protects Against Collisions</a:t>
          </a:r>
        </a:p>
      </dsp:txBody>
      <dsp:txXfrm>
        <a:off x="3042628" y="4483685"/>
        <a:ext cx="1273805" cy="831948"/>
      </dsp:txXfrm>
    </dsp:sp>
    <dsp:sp modelId="{8D320EA8-2550-41CC-9F53-1D3CD4C13A77}">
      <dsp:nvSpPr>
        <dsp:cNvPr id="0" name=""/>
        <dsp:cNvSpPr/>
      </dsp:nvSpPr>
      <dsp:spPr>
        <a:xfrm>
          <a:off x="4541153" y="4104316"/>
          <a:ext cx="861621" cy="3534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742"/>
              </a:lnTo>
              <a:lnTo>
                <a:pt x="861621" y="176742"/>
              </a:lnTo>
              <a:lnTo>
                <a:pt x="861621" y="353485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78BCD-19A7-4412-98A5-99033AA51D72}">
      <dsp:nvSpPr>
        <dsp:cNvPr id="0" name=""/>
        <dsp:cNvSpPr/>
      </dsp:nvSpPr>
      <dsp:spPr>
        <a:xfrm>
          <a:off x="4739989" y="4457802"/>
          <a:ext cx="1325571" cy="883714"/>
        </a:xfrm>
        <a:prstGeom prst="roundRect">
          <a:avLst>
            <a:gd name="adj" fmla="val 10000"/>
          </a:avLst>
        </a:prstGeom>
        <a:solidFill>
          <a:srgbClr val="FFC619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Protects against Roll-Over </a:t>
          </a:r>
        </a:p>
      </dsp:txBody>
      <dsp:txXfrm>
        <a:off x="4765872" y="4483685"/>
        <a:ext cx="1273805" cy="831948"/>
      </dsp:txXfrm>
    </dsp:sp>
    <dsp:sp modelId="{72AC5CE7-7306-4CA5-A811-4AD77A8963D6}">
      <dsp:nvSpPr>
        <dsp:cNvPr id="0" name=""/>
        <dsp:cNvSpPr/>
      </dsp:nvSpPr>
      <dsp:spPr>
        <a:xfrm>
          <a:off x="5833585" y="2867116"/>
          <a:ext cx="1292432" cy="3534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742"/>
              </a:lnTo>
              <a:lnTo>
                <a:pt x="1292432" y="176742"/>
              </a:lnTo>
              <a:lnTo>
                <a:pt x="1292432" y="353485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79EC66-5ECB-4A5D-A58B-6800CCF3BA68}">
      <dsp:nvSpPr>
        <dsp:cNvPr id="0" name=""/>
        <dsp:cNvSpPr/>
      </dsp:nvSpPr>
      <dsp:spPr>
        <a:xfrm>
          <a:off x="6463232" y="3220602"/>
          <a:ext cx="1325571" cy="883714"/>
        </a:xfrm>
        <a:prstGeom prst="roundRect">
          <a:avLst>
            <a:gd name="adj" fmla="val 10000"/>
          </a:avLst>
        </a:prstGeom>
        <a:solidFill>
          <a:srgbClr val="FFC619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User Handling</a:t>
          </a:r>
        </a:p>
      </dsp:txBody>
      <dsp:txXfrm>
        <a:off x="6489115" y="3246485"/>
        <a:ext cx="1273805" cy="831948"/>
      </dsp:txXfrm>
    </dsp:sp>
    <dsp:sp modelId="{B5A6ECCF-CE71-4315-A82C-0E9BCB7A7C4F}">
      <dsp:nvSpPr>
        <dsp:cNvPr id="0" name=""/>
        <dsp:cNvSpPr/>
      </dsp:nvSpPr>
      <dsp:spPr>
        <a:xfrm>
          <a:off x="7080298" y="4104316"/>
          <a:ext cx="91440" cy="3534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3485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4C5C12-C734-47C5-B3C7-8F906BCC597E}">
      <dsp:nvSpPr>
        <dsp:cNvPr id="0" name=""/>
        <dsp:cNvSpPr/>
      </dsp:nvSpPr>
      <dsp:spPr>
        <a:xfrm>
          <a:off x="6463232" y="4457802"/>
          <a:ext cx="1325571" cy="883714"/>
        </a:xfrm>
        <a:prstGeom prst="roundRect">
          <a:avLst>
            <a:gd name="adj" fmla="val 10000"/>
          </a:avLst>
        </a:prstGeom>
        <a:solidFill>
          <a:srgbClr val="FFC619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Protects User from Sharp Extrusions or High Voltages</a:t>
          </a:r>
        </a:p>
      </dsp:txBody>
      <dsp:txXfrm>
        <a:off x="6489115" y="4483685"/>
        <a:ext cx="1273805" cy="83194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0C590-02BA-A941-B0F1-102F79EBB14F}">
      <dsp:nvSpPr>
        <dsp:cNvPr id="0" name=""/>
        <dsp:cNvSpPr/>
      </dsp:nvSpPr>
      <dsp:spPr>
        <a:xfrm>
          <a:off x="-4914035" y="-753010"/>
          <a:ext cx="5852596" cy="5852596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69BB8-96D4-4A30-AE51-53946C0E70CE}">
      <dsp:nvSpPr>
        <dsp:cNvPr id="0" name=""/>
        <dsp:cNvSpPr/>
      </dsp:nvSpPr>
      <dsp:spPr>
        <a:xfrm>
          <a:off x="410649" y="271574"/>
          <a:ext cx="9130900" cy="5434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00" tIns="71120" rIns="71120" bIns="711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>
              <a:latin typeface="Calibri"/>
              <a:cs typeface="Calibri"/>
            </a:rPr>
            <a:t>Targets &amp; Metrics</a:t>
          </a:r>
        </a:p>
      </dsp:txBody>
      <dsp:txXfrm>
        <a:off x="410649" y="271574"/>
        <a:ext cx="9130900" cy="543495"/>
      </dsp:txXfrm>
    </dsp:sp>
    <dsp:sp modelId="{314FF46B-CC48-A841-9C85-A269D700A0F8}">
      <dsp:nvSpPr>
        <dsp:cNvPr id="0" name=""/>
        <dsp:cNvSpPr/>
      </dsp:nvSpPr>
      <dsp:spPr>
        <a:xfrm>
          <a:off x="70965" y="203637"/>
          <a:ext cx="679369" cy="67936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3D7C5-571C-4208-B387-5DE43D89CC91}">
      <dsp:nvSpPr>
        <dsp:cNvPr id="0" name=""/>
        <dsp:cNvSpPr/>
      </dsp:nvSpPr>
      <dsp:spPr>
        <a:xfrm>
          <a:off x="800102" y="1086556"/>
          <a:ext cx="8741447" cy="5434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00" tIns="71120" rIns="71120" bIns="711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>
              <a:latin typeface="Calibri"/>
              <a:cs typeface="Calibri"/>
            </a:rPr>
            <a:t>Draft initial design</a:t>
          </a:r>
        </a:p>
      </dsp:txBody>
      <dsp:txXfrm>
        <a:off x="800102" y="1086556"/>
        <a:ext cx="8741447" cy="543495"/>
      </dsp:txXfrm>
    </dsp:sp>
    <dsp:sp modelId="{4D5C8631-774C-432B-B710-33CDEEA86196}">
      <dsp:nvSpPr>
        <dsp:cNvPr id="0" name=""/>
        <dsp:cNvSpPr/>
      </dsp:nvSpPr>
      <dsp:spPr>
        <a:xfrm>
          <a:off x="460418" y="1018619"/>
          <a:ext cx="679369" cy="67936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21B73-6A24-4881-9A72-C25B8D32461D}">
      <dsp:nvSpPr>
        <dsp:cNvPr id="0" name=""/>
        <dsp:cNvSpPr/>
      </dsp:nvSpPr>
      <dsp:spPr>
        <a:xfrm>
          <a:off x="919633" y="1901539"/>
          <a:ext cx="8621916" cy="5434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00" tIns="71120" rIns="71120" bIns="711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>
              <a:solidFill>
                <a:schemeClr val="bg1"/>
              </a:solidFill>
              <a:latin typeface="Calibri"/>
              <a:cs typeface="Calibri"/>
            </a:rPr>
            <a:t>Rapid prototyping </a:t>
          </a:r>
          <a:endParaRPr lang="en-US" sz="2800" kern="1200">
            <a:solidFill>
              <a:schemeClr val="bg1"/>
            </a:solidFill>
          </a:endParaRPr>
        </a:p>
      </dsp:txBody>
      <dsp:txXfrm>
        <a:off x="919633" y="1901539"/>
        <a:ext cx="8621916" cy="543495"/>
      </dsp:txXfrm>
    </dsp:sp>
    <dsp:sp modelId="{A9FF2062-46F6-430C-815D-DC02D4E6EB3E}">
      <dsp:nvSpPr>
        <dsp:cNvPr id="0" name=""/>
        <dsp:cNvSpPr/>
      </dsp:nvSpPr>
      <dsp:spPr>
        <a:xfrm>
          <a:off x="579948" y="1833602"/>
          <a:ext cx="679369" cy="67936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B5A483-01F6-4B48-9FE1-7D59AA2FAF4A}">
      <dsp:nvSpPr>
        <dsp:cNvPr id="0" name=""/>
        <dsp:cNvSpPr/>
      </dsp:nvSpPr>
      <dsp:spPr>
        <a:xfrm>
          <a:off x="800102" y="2716522"/>
          <a:ext cx="8741447" cy="5434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00" tIns="71120" rIns="71120" bIns="711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  <a:latin typeface="Calibri"/>
              <a:ea typeface="Calibri"/>
              <a:cs typeface="Calibri"/>
            </a:rPr>
            <a:t>Analysis on higher tier composites and materials</a:t>
          </a:r>
        </a:p>
      </dsp:txBody>
      <dsp:txXfrm>
        <a:off x="800102" y="2716522"/>
        <a:ext cx="8741447" cy="543495"/>
      </dsp:txXfrm>
    </dsp:sp>
    <dsp:sp modelId="{54CD5E6F-E339-4442-BFCE-9AA5DAB2DEC8}">
      <dsp:nvSpPr>
        <dsp:cNvPr id="0" name=""/>
        <dsp:cNvSpPr/>
      </dsp:nvSpPr>
      <dsp:spPr>
        <a:xfrm>
          <a:off x="460418" y="2648585"/>
          <a:ext cx="679369" cy="67936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3B720C-D14A-4C26-8EA8-D4592A6F2326}">
      <dsp:nvSpPr>
        <dsp:cNvPr id="0" name=""/>
        <dsp:cNvSpPr/>
      </dsp:nvSpPr>
      <dsp:spPr>
        <a:xfrm>
          <a:off x="410649" y="3531505"/>
          <a:ext cx="9130900" cy="5434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00" tIns="71120" rIns="71120" bIns="711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Calibri"/>
              <a:ea typeface="Calibri"/>
              <a:cs typeface="Calibri"/>
            </a:rPr>
            <a:t>Further development of iterations</a:t>
          </a:r>
          <a:endParaRPr lang="en-US" sz="2800" kern="1200"/>
        </a:p>
      </dsp:txBody>
      <dsp:txXfrm>
        <a:off x="410649" y="3531505"/>
        <a:ext cx="9130900" cy="543495"/>
      </dsp:txXfrm>
    </dsp:sp>
    <dsp:sp modelId="{07049D44-B781-4705-BF1B-6C0B0E34EE87}">
      <dsp:nvSpPr>
        <dsp:cNvPr id="0" name=""/>
        <dsp:cNvSpPr/>
      </dsp:nvSpPr>
      <dsp:spPr>
        <a:xfrm>
          <a:off x="70965" y="3463568"/>
          <a:ext cx="679369" cy="67936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5FF2-7A0A-4D78-9405-DAD102422EAB}">
      <dsp:nvSpPr>
        <dsp:cNvPr id="0" name=""/>
        <dsp:cNvSpPr/>
      </dsp:nvSpPr>
      <dsp:spPr>
        <a:xfrm>
          <a:off x="2109129" y="1041455"/>
          <a:ext cx="1080112" cy="720074"/>
        </a:xfrm>
        <a:prstGeom prst="roundRect">
          <a:avLst>
            <a:gd name="adj" fmla="val 10000"/>
          </a:avLst>
        </a:prstGeom>
        <a:solidFill>
          <a:srgbClr val="6976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F1TENTH Chassis</a:t>
          </a:r>
        </a:p>
      </dsp:txBody>
      <dsp:txXfrm>
        <a:off x="2130219" y="1062545"/>
        <a:ext cx="1037932" cy="677894"/>
      </dsp:txXfrm>
    </dsp:sp>
    <dsp:sp modelId="{6101E455-6051-4E2C-B68B-1030DC914FC6}">
      <dsp:nvSpPr>
        <dsp:cNvPr id="0" name=""/>
        <dsp:cNvSpPr/>
      </dsp:nvSpPr>
      <dsp:spPr>
        <a:xfrm>
          <a:off x="542966" y="1761530"/>
          <a:ext cx="2106219" cy="288029"/>
        </a:xfrm>
        <a:custGeom>
          <a:avLst/>
          <a:gdLst/>
          <a:ahLst/>
          <a:cxnLst/>
          <a:rect l="0" t="0" r="0" b="0"/>
          <a:pathLst>
            <a:path>
              <a:moveTo>
                <a:pt x="2106219" y="0"/>
              </a:moveTo>
              <a:lnTo>
                <a:pt x="2106219" y="144014"/>
              </a:lnTo>
              <a:lnTo>
                <a:pt x="0" y="144014"/>
              </a:lnTo>
              <a:lnTo>
                <a:pt x="0" y="288029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6DE22-8BB2-4F5E-9883-0B6FF621B426}">
      <dsp:nvSpPr>
        <dsp:cNvPr id="0" name=""/>
        <dsp:cNvSpPr/>
      </dsp:nvSpPr>
      <dsp:spPr>
        <a:xfrm>
          <a:off x="2910" y="2049560"/>
          <a:ext cx="1080112" cy="720074"/>
        </a:xfrm>
        <a:prstGeom prst="roundRect">
          <a:avLst>
            <a:gd name="adj" fmla="val 10000"/>
          </a:avLst>
        </a:prstGeom>
        <a:solidFill>
          <a:srgbClr val="F5B9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Movement</a:t>
          </a:r>
        </a:p>
      </dsp:txBody>
      <dsp:txXfrm>
        <a:off x="24000" y="2070650"/>
        <a:ext cx="1037932" cy="677894"/>
      </dsp:txXfrm>
    </dsp:sp>
    <dsp:sp modelId="{C6FD94CF-FC46-43DB-ABCA-28DA4A10B857}">
      <dsp:nvSpPr>
        <dsp:cNvPr id="0" name=""/>
        <dsp:cNvSpPr/>
      </dsp:nvSpPr>
      <dsp:spPr>
        <a:xfrm>
          <a:off x="1947112" y="1761530"/>
          <a:ext cx="702073" cy="288029"/>
        </a:xfrm>
        <a:custGeom>
          <a:avLst/>
          <a:gdLst/>
          <a:ahLst/>
          <a:cxnLst/>
          <a:rect l="0" t="0" r="0" b="0"/>
          <a:pathLst>
            <a:path>
              <a:moveTo>
                <a:pt x="702073" y="0"/>
              </a:moveTo>
              <a:lnTo>
                <a:pt x="702073" y="144014"/>
              </a:lnTo>
              <a:lnTo>
                <a:pt x="0" y="144014"/>
              </a:lnTo>
              <a:lnTo>
                <a:pt x="0" y="288029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E7332-5C6F-4369-BDCE-388308A2851C}">
      <dsp:nvSpPr>
        <dsp:cNvPr id="0" name=""/>
        <dsp:cNvSpPr/>
      </dsp:nvSpPr>
      <dsp:spPr>
        <a:xfrm>
          <a:off x="1407056" y="2049560"/>
          <a:ext cx="1080112" cy="720074"/>
        </a:xfrm>
        <a:prstGeom prst="roundRect">
          <a:avLst>
            <a:gd name="adj" fmla="val 10000"/>
          </a:avLst>
        </a:prstGeom>
        <a:solidFill>
          <a:srgbClr val="837F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Structure</a:t>
          </a:r>
        </a:p>
      </dsp:txBody>
      <dsp:txXfrm>
        <a:off x="1428146" y="2070650"/>
        <a:ext cx="1037932" cy="677894"/>
      </dsp:txXfrm>
    </dsp:sp>
    <dsp:sp modelId="{6D0C5842-3366-4041-AEDF-CE10564B700D}">
      <dsp:nvSpPr>
        <dsp:cNvPr id="0" name=""/>
        <dsp:cNvSpPr/>
      </dsp:nvSpPr>
      <dsp:spPr>
        <a:xfrm>
          <a:off x="2649186" y="1761530"/>
          <a:ext cx="702073" cy="288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014"/>
              </a:lnTo>
              <a:lnTo>
                <a:pt x="702073" y="144014"/>
              </a:lnTo>
              <a:lnTo>
                <a:pt x="702073" y="288029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D3EFB8-578A-43BE-BA01-21B0131DBF1D}">
      <dsp:nvSpPr>
        <dsp:cNvPr id="0" name=""/>
        <dsp:cNvSpPr/>
      </dsp:nvSpPr>
      <dsp:spPr>
        <a:xfrm>
          <a:off x="2811202" y="2049560"/>
          <a:ext cx="1080112" cy="720074"/>
        </a:xfrm>
        <a:prstGeom prst="roundRect">
          <a:avLst>
            <a:gd name="adj" fmla="val 10000"/>
          </a:avLst>
        </a:prstGeom>
        <a:solidFill>
          <a:srgbClr val="658E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Utilization</a:t>
          </a:r>
        </a:p>
      </dsp:txBody>
      <dsp:txXfrm>
        <a:off x="2832292" y="2070650"/>
        <a:ext cx="1037932" cy="677894"/>
      </dsp:txXfrm>
    </dsp:sp>
    <dsp:sp modelId="{15049D89-EBBA-4DC3-9959-AAA28DB4188F}">
      <dsp:nvSpPr>
        <dsp:cNvPr id="0" name=""/>
        <dsp:cNvSpPr/>
      </dsp:nvSpPr>
      <dsp:spPr>
        <a:xfrm>
          <a:off x="2649186" y="1761530"/>
          <a:ext cx="2106219" cy="288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014"/>
              </a:lnTo>
              <a:lnTo>
                <a:pt x="2106219" y="144014"/>
              </a:lnTo>
              <a:lnTo>
                <a:pt x="2106219" y="288029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51FB54-BEAB-4ABE-8BD0-198EEB8B76B4}">
      <dsp:nvSpPr>
        <dsp:cNvPr id="0" name=""/>
        <dsp:cNvSpPr/>
      </dsp:nvSpPr>
      <dsp:spPr>
        <a:xfrm>
          <a:off x="4215349" y="2049560"/>
          <a:ext cx="1080112" cy="720074"/>
        </a:xfrm>
        <a:prstGeom prst="roundRect">
          <a:avLst>
            <a:gd name="adj" fmla="val 10000"/>
          </a:avLst>
        </a:prstGeom>
        <a:solidFill>
          <a:srgbClr val="FFC61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Protection</a:t>
          </a:r>
        </a:p>
      </dsp:txBody>
      <dsp:txXfrm>
        <a:off x="4236439" y="2070650"/>
        <a:ext cx="1037932" cy="67789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15B07-D8D7-4116-96F3-E5CCEF7445CA}">
      <dsp:nvSpPr>
        <dsp:cNvPr id="0" name=""/>
        <dsp:cNvSpPr/>
      </dsp:nvSpPr>
      <dsp:spPr>
        <a:xfrm>
          <a:off x="0" y="530"/>
          <a:ext cx="9601200" cy="124157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70AA9-369F-4151-B60E-3A49A8B61B43}">
      <dsp:nvSpPr>
        <dsp:cNvPr id="0" name=""/>
        <dsp:cNvSpPr/>
      </dsp:nvSpPr>
      <dsp:spPr>
        <a:xfrm>
          <a:off x="375576" y="279885"/>
          <a:ext cx="682866" cy="6828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84F720-69EA-48B9-A9B3-335C0BF6F9E3}">
      <dsp:nvSpPr>
        <dsp:cNvPr id="0" name=""/>
        <dsp:cNvSpPr/>
      </dsp:nvSpPr>
      <dsp:spPr>
        <a:xfrm>
          <a:off x="1434019" y="530"/>
          <a:ext cx="8167180" cy="1241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00" tIns="131400" rIns="131400" bIns="13140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alibri"/>
              <a:ea typeface="Calibri"/>
              <a:cs typeface="Calibri"/>
            </a:rPr>
            <a:t>Questions were asked during the first meeting, and with follow-up questions in the form of an email.</a:t>
          </a:r>
        </a:p>
      </dsp:txBody>
      <dsp:txXfrm>
        <a:off x="1434019" y="530"/>
        <a:ext cx="8167180" cy="1241575"/>
      </dsp:txXfrm>
    </dsp:sp>
    <dsp:sp modelId="{7D486A0F-BC4E-422F-8B21-2B46AB7261EE}">
      <dsp:nvSpPr>
        <dsp:cNvPr id="0" name=""/>
        <dsp:cNvSpPr/>
      </dsp:nvSpPr>
      <dsp:spPr>
        <a:xfrm>
          <a:off x="0" y="1552499"/>
          <a:ext cx="9601200" cy="124157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CE7E67-C71C-4630-97B2-881FAC954F77}">
      <dsp:nvSpPr>
        <dsp:cNvPr id="0" name=""/>
        <dsp:cNvSpPr/>
      </dsp:nvSpPr>
      <dsp:spPr>
        <a:xfrm>
          <a:off x="375576" y="1831854"/>
          <a:ext cx="682866" cy="6828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1A0AE1-4221-47A5-A0D4-5FF1DD0C5271}">
      <dsp:nvSpPr>
        <dsp:cNvPr id="0" name=""/>
        <dsp:cNvSpPr/>
      </dsp:nvSpPr>
      <dsp:spPr>
        <a:xfrm>
          <a:off x="1434019" y="1552499"/>
          <a:ext cx="8167180" cy="1241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00" tIns="131400" rIns="131400" bIns="131400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alibri"/>
              <a:ea typeface="Calibri"/>
              <a:cs typeface="Calibri"/>
            </a:rPr>
            <a:t>Responses from our advisor were changed to interpreted needs.</a:t>
          </a:r>
        </a:p>
      </dsp:txBody>
      <dsp:txXfrm>
        <a:off x="1434019" y="1552499"/>
        <a:ext cx="8167180" cy="1241575"/>
      </dsp:txXfrm>
    </dsp:sp>
    <dsp:sp modelId="{A98AE1DB-9018-4990-8849-72D1EA24C9F5}">
      <dsp:nvSpPr>
        <dsp:cNvPr id="0" name=""/>
        <dsp:cNvSpPr/>
      </dsp:nvSpPr>
      <dsp:spPr>
        <a:xfrm>
          <a:off x="0" y="3104469"/>
          <a:ext cx="9601200" cy="124157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33D9B-988C-49D6-AAD3-2922703D2500}">
      <dsp:nvSpPr>
        <dsp:cNvPr id="0" name=""/>
        <dsp:cNvSpPr/>
      </dsp:nvSpPr>
      <dsp:spPr>
        <a:xfrm>
          <a:off x="375576" y="3383823"/>
          <a:ext cx="682866" cy="6828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ED7AD-2EDF-4FFF-87E4-BB8BDF45B0C1}">
      <dsp:nvSpPr>
        <dsp:cNvPr id="0" name=""/>
        <dsp:cNvSpPr/>
      </dsp:nvSpPr>
      <dsp:spPr>
        <a:xfrm>
          <a:off x="1434019" y="3104469"/>
          <a:ext cx="8167180" cy="1241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00" tIns="131400" rIns="131400" bIns="131400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alibri"/>
              <a:ea typeface="Calibri"/>
              <a:cs typeface="Calibri"/>
            </a:rPr>
            <a:t>Interpreted needs will help our design parameters as well as set the base foundation of the project.</a:t>
          </a:r>
        </a:p>
      </dsp:txBody>
      <dsp:txXfrm>
        <a:off x="1434019" y="3104469"/>
        <a:ext cx="8167180" cy="12415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B0E051-A555-4BA4-A23A-2690FC356978}">
      <dsp:nvSpPr>
        <dsp:cNvPr id="0" name=""/>
        <dsp:cNvSpPr/>
      </dsp:nvSpPr>
      <dsp:spPr>
        <a:xfrm>
          <a:off x="1354666" y="0"/>
          <a:ext cx="5418667" cy="5418667"/>
        </a:xfrm>
        <a:prstGeom prst="ellipse">
          <a:avLst/>
        </a:prstGeom>
        <a:solidFill>
          <a:schemeClr val="bg2"/>
        </a:solidFill>
        <a:ln w="381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Secondary Market</a:t>
          </a:r>
        </a:p>
      </dsp:txBody>
      <dsp:txXfrm>
        <a:off x="2641599" y="406400"/>
        <a:ext cx="2844800" cy="921173"/>
      </dsp:txXfrm>
    </dsp:sp>
    <dsp:sp modelId="{82A04298-9F05-485D-807F-376E866980A9}">
      <dsp:nvSpPr>
        <dsp:cNvPr id="0" name=""/>
        <dsp:cNvSpPr/>
      </dsp:nvSpPr>
      <dsp:spPr>
        <a:xfrm>
          <a:off x="2031999" y="1354666"/>
          <a:ext cx="4064000" cy="4064000"/>
        </a:xfrm>
        <a:prstGeom prst="ellipse">
          <a:avLst/>
        </a:prstGeom>
        <a:solidFill>
          <a:srgbClr val="782F40"/>
        </a:solidFill>
        <a:ln w="381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Primary Market</a:t>
          </a:r>
        </a:p>
      </dsp:txBody>
      <dsp:txXfrm>
        <a:off x="2627158" y="2370666"/>
        <a:ext cx="2873682" cy="2032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15B07-D8D7-4116-96F3-E5CCEF7445CA}">
      <dsp:nvSpPr>
        <dsp:cNvPr id="0" name=""/>
        <dsp:cNvSpPr/>
      </dsp:nvSpPr>
      <dsp:spPr>
        <a:xfrm>
          <a:off x="0" y="530"/>
          <a:ext cx="9601200" cy="124157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70AA9-369F-4151-B60E-3A49A8B61B43}">
      <dsp:nvSpPr>
        <dsp:cNvPr id="0" name=""/>
        <dsp:cNvSpPr/>
      </dsp:nvSpPr>
      <dsp:spPr>
        <a:xfrm>
          <a:off x="375576" y="279885"/>
          <a:ext cx="682866" cy="6828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84F720-69EA-48B9-A9B3-335C0BF6F9E3}">
      <dsp:nvSpPr>
        <dsp:cNvPr id="0" name=""/>
        <dsp:cNvSpPr/>
      </dsp:nvSpPr>
      <dsp:spPr>
        <a:xfrm>
          <a:off x="1434019" y="530"/>
          <a:ext cx="8167180" cy="1241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00" tIns="131400" rIns="131400" bIns="13140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alibri"/>
              <a:ea typeface="Calibri"/>
              <a:cs typeface="Calibri"/>
            </a:rPr>
            <a:t>Ask the Customer.</a:t>
          </a:r>
        </a:p>
      </dsp:txBody>
      <dsp:txXfrm>
        <a:off x="1434019" y="530"/>
        <a:ext cx="8167180" cy="1241575"/>
      </dsp:txXfrm>
    </dsp:sp>
    <dsp:sp modelId="{7D486A0F-BC4E-422F-8B21-2B46AB7261EE}">
      <dsp:nvSpPr>
        <dsp:cNvPr id="0" name=""/>
        <dsp:cNvSpPr/>
      </dsp:nvSpPr>
      <dsp:spPr>
        <a:xfrm>
          <a:off x="0" y="1552499"/>
          <a:ext cx="9601200" cy="124157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CE7E67-C71C-4630-97B2-881FAC954F77}">
      <dsp:nvSpPr>
        <dsp:cNvPr id="0" name=""/>
        <dsp:cNvSpPr/>
      </dsp:nvSpPr>
      <dsp:spPr>
        <a:xfrm>
          <a:off x="375576" y="1831854"/>
          <a:ext cx="682866" cy="6828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1A0AE1-4221-47A5-A0D4-5FF1DD0C5271}">
      <dsp:nvSpPr>
        <dsp:cNvPr id="0" name=""/>
        <dsp:cNvSpPr/>
      </dsp:nvSpPr>
      <dsp:spPr>
        <a:xfrm>
          <a:off x="1434019" y="1552499"/>
          <a:ext cx="8167180" cy="1241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00" tIns="131400" rIns="131400" bIns="131400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alibri"/>
              <a:ea typeface="Calibri"/>
              <a:cs typeface="Calibri"/>
            </a:rPr>
            <a:t>Record their Response.</a:t>
          </a:r>
        </a:p>
      </dsp:txBody>
      <dsp:txXfrm>
        <a:off x="1434019" y="1552499"/>
        <a:ext cx="8167180" cy="1241575"/>
      </dsp:txXfrm>
    </dsp:sp>
    <dsp:sp modelId="{A98AE1DB-9018-4990-8849-72D1EA24C9F5}">
      <dsp:nvSpPr>
        <dsp:cNvPr id="0" name=""/>
        <dsp:cNvSpPr/>
      </dsp:nvSpPr>
      <dsp:spPr>
        <a:xfrm>
          <a:off x="0" y="3104469"/>
          <a:ext cx="9601200" cy="124157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33D9B-988C-49D6-AAD3-2922703D2500}">
      <dsp:nvSpPr>
        <dsp:cNvPr id="0" name=""/>
        <dsp:cNvSpPr/>
      </dsp:nvSpPr>
      <dsp:spPr>
        <a:xfrm>
          <a:off x="375576" y="3383823"/>
          <a:ext cx="682866" cy="6828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ED7AD-2EDF-4FFF-87E4-BB8BDF45B0C1}">
      <dsp:nvSpPr>
        <dsp:cNvPr id="0" name=""/>
        <dsp:cNvSpPr/>
      </dsp:nvSpPr>
      <dsp:spPr>
        <a:xfrm>
          <a:off x="1434019" y="3104469"/>
          <a:ext cx="8167180" cy="1241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00" tIns="131400" rIns="131400" bIns="131400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alibri"/>
              <a:ea typeface="Calibri"/>
              <a:cs typeface="Calibri"/>
            </a:rPr>
            <a:t>Interpret their Need.</a:t>
          </a:r>
        </a:p>
      </dsp:txBody>
      <dsp:txXfrm>
        <a:off x="1434019" y="3104469"/>
        <a:ext cx="8167180" cy="12415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5FF2-7A0A-4D78-9405-DAD102422EAB}">
      <dsp:nvSpPr>
        <dsp:cNvPr id="0" name=""/>
        <dsp:cNvSpPr/>
      </dsp:nvSpPr>
      <dsp:spPr>
        <a:xfrm>
          <a:off x="3538934" y="1565601"/>
          <a:ext cx="1812333" cy="1208222"/>
        </a:xfrm>
        <a:prstGeom prst="roundRect">
          <a:avLst>
            <a:gd name="adj" fmla="val 10000"/>
          </a:avLst>
        </a:prstGeom>
        <a:solidFill>
          <a:srgbClr val="697688"/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tx1"/>
              </a:solidFill>
            </a:rPr>
            <a:t>F1TENTH Chassis</a:t>
          </a:r>
        </a:p>
      </dsp:txBody>
      <dsp:txXfrm>
        <a:off x="3574322" y="1600989"/>
        <a:ext cx="1741557" cy="1137446"/>
      </dsp:txXfrm>
    </dsp:sp>
    <dsp:sp modelId="{6101E455-6051-4E2C-B68B-1030DC914FC6}">
      <dsp:nvSpPr>
        <dsp:cNvPr id="0" name=""/>
        <dsp:cNvSpPr/>
      </dsp:nvSpPr>
      <dsp:spPr>
        <a:xfrm>
          <a:off x="911050" y="2773824"/>
          <a:ext cx="3534050" cy="483288"/>
        </a:xfrm>
        <a:custGeom>
          <a:avLst/>
          <a:gdLst/>
          <a:ahLst/>
          <a:cxnLst/>
          <a:rect l="0" t="0" r="0" b="0"/>
          <a:pathLst>
            <a:path>
              <a:moveTo>
                <a:pt x="3534050" y="0"/>
              </a:moveTo>
              <a:lnTo>
                <a:pt x="3534050" y="241644"/>
              </a:lnTo>
              <a:lnTo>
                <a:pt x="0" y="241644"/>
              </a:lnTo>
              <a:lnTo>
                <a:pt x="0" y="483288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6DE22-8BB2-4F5E-9883-0B6FF621B426}">
      <dsp:nvSpPr>
        <dsp:cNvPr id="0" name=""/>
        <dsp:cNvSpPr/>
      </dsp:nvSpPr>
      <dsp:spPr>
        <a:xfrm>
          <a:off x="4883" y="3257112"/>
          <a:ext cx="1812333" cy="1208222"/>
        </a:xfrm>
        <a:prstGeom prst="roundRect">
          <a:avLst>
            <a:gd name="adj" fmla="val 10000"/>
          </a:avLst>
        </a:prstGeom>
        <a:solidFill>
          <a:srgbClr val="F5B98F"/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tx1"/>
              </a:solidFill>
            </a:rPr>
            <a:t>Movement</a:t>
          </a:r>
        </a:p>
      </dsp:txBody>
      <dsp:txXfrm>
        <a:off x="40271" y="3292500"/>
        <a:ext cx="1741557" cy="1137446"/>
      </dsp:txXfrm>
    </dsp:sp>
    <dsp:sp modelId="{C6FD94CF-FC46-43DB-ABCA-28DA4A10B857}">
      <dsp:nvSpPr>
        <dsp:cNvPr id="0" name=""/>
        <dsp:cNvSpPr/>
      </dsp:nvSpPr>
      <dsp:spPr>
        <a:xfrm>
          <a:off x="3267084" y="2773824"/>
          <a:ext cx="1178016" cy="483288"/>
        </a:xfrm>
        <a:custGeom>
          <a:avLst/>
          <a:gdLst/>
          <a:ahLst/>
          <a:cxnLst/>
          <a:rect l="0" t="0" r="0" b="0"/>
          <a:pathLst>
            <a:path>
              <a:moveTo>
                <a:pt x="1178016" y="0"/>
              </a:moveTo>
              <a:lnTo>
                <a:pt x="1178016" y="241644"/>
              </a:lnTo>
              <a:lnTo>
                <a:pt x="0" y="241644"/>
              </a:lnTo>
              <a:lnTo>
                <a:pt x="0" y="483288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E7332-5C6F-4369-BDCE-388308A2851C}">
      <dsp:nvSpPr>
        <dsp:cNvPr id="0" name=""/>
        <dsp:cNvSpPr/>
      </dsp:nvSpPr>
      <dsp:spPr>
        <a:xfrm>
          <a:off x="2360917" y="3257112"/>
          <a:ext cx="1812333" cy="1208222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tx1"/>
              </a:solidFill>
            </a:rPr>
            <a:t>Structure</a:t>
          </a:r>
        </a:p>
      </dsp:txBody>
      <dsp:txXfrm>
        <a:off x="2396305" y="3292500"/>
        <a:ext cx="1741557" cy="1137446"/>
      </dsp:txXfrm>
    </dsp:sp>
    <dsp:sp modelId="{6D0C5842-3366-4041-AEDF-CE10564B700D}">
      <dsp:nvSpPr>
        <dsp:cNvPr id="0" name=""/>
        <dsp:cNvSpPr/>
      </dsp:nvSpPr>
      <dsp:spPr>
        <a:xfrm>
          <a:off x="4445101" y="2773824"/>
          <a:ext cx="1178016" cy="483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644"/>
              </a:lnTo>
              <a:lnTo>
                <a:pt x="1178016" y="241644"/>
              </a:lnTo>
              <a:lnTo>
                <a:pt x="1178016" y="483288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D3EFB8-578A-43BE-BA01-21B0131DBF1D}">
      <dsp:nvSpPr>
        <dsp:cNvPr id="0" name=""/>
        <dsp:cNvSpPr/>
      </dsp:nvSpPr>
      <dsp:spPr>
        <a:xfrm>
          <a:off x="4716951" y="3257112"/>
          <a:ext cx="1812333" cy="1208222"/>
        </a:xfrm>
        <a:prstGeom prst="roundRect">
          <a:avLst>
            <a:gd name="adj" fmla="val 10000"/>
          </a:avLst>
        </a:prstGeom>
        <a:solidFill>
          <a:srgbClr val="658E49"/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tx1"/>
              </a:solidFill>
            </a:rPr>
            <a:t>Utilization</a:t>
          </a:r>
        </a:p>
      </dsp:txBody>
      <dsp:txXfrm>
        <a:off x="4752339" y="3292500"/>
        <a:ext cx="1741557" cy="1137446"/>
      </dsp:txXfrm>
    </dsp:sp>
    <dsp:sp modelId="{15049D89-EBBA-4DC3-9959-AAA28DB4188F}">
      <dsp:nvSpPr>
        <dsp:cNvPr id="0" name=""/>
        <dsp:cNvSpPr/>
      </dsp:nvSpPr>
      <dsp:spPr>
        <a:xfrm>
          <a:off x="4445101" y="2773824"/>
          <a:ext cx="3534050" cy="483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644"/>
              </a:lnTo>
              <a:lnTo>
                <a:pt x="3534050" y="241644"/>
              </a:lnTo>
              <a:lnTo>
                <a:pt x="3534050" y="483288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51FB54-BEAB-4ABE-8BD0-198EEB8B76B4}">
      <dsp:nvSpPr>
        <dsp:cNvPr id="0" name=""/>
        <dsp:cNvSpPr/>
      </dsp:nvSpPr>
      <dsp:spPr>
        <a:xfrm>
          <a:off x="7072984" y="3257112"/>
          <a:ext cx="1812333" cy="1208222"/>
        </a:xfrm>
        <a:prstGeom prst="roundRect">
          <a:avLst>
            <a:gd name="adj" fmla="val 10000"/>
          </a:avLst>
        </a:prstGeom>
        <a:solidFill>
          <a:srgbClr val="FFC619"/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tx1"/>
              </a:solidFill>
            </a:rPr>
            <a:t>Protection</a:t>
          </a:r>
        </a:p>
      </dsp:txBody>
      <dsp:txXfrm>
        <a:off x="7108372" y="3292500"/>
        <a:ext cx="1741557" cy="11374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5FF2-7A0A-4D78-9405-DAD102422EAB}">
      <dsp:nvSpPr>
        <dsp:cNvPr id="0" name=""/>
        <dsp:cNvSpPr/>
      </dsp:nvSpPr>
      <dsp:spPr>
        <a:xfrm>
          <a:off x="5627598" y="909581"/>
          <a:ext cx="1236585" cy="824390"/>
        </a:xfrm>
        <a:prstGeom prst="roundRect">
          <a:avLst>
            <a:gd name="adj" fmla="val 10000"/>
          </a:avLst>
        </a:prstGeom>
        <a:solidFill>
          <a:srgbClr val="6976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F1TENTH Chassis</a:t>
          </a:r>
        </a:p>
      </dsp:txBody>
      <dsp:txXfrm>
        <a:off x="5651744" y="933727"/>
        <a:ext cx="1188293" cy="776098"/>
      </dsp:txXfrm>
    </dsp:sp>
    <dsp:sp modelId="{6101E455-6051-4E2C-B68B-1030DC914FC6}">
      <dsp:nvSpPr>
        <dsp:cNvPr id="0" name=""/>
        <dsp:cNvSpPr/>
      </dsp:nvSpPr>
      <dsp:spPr>
        <a:xfrm>
          <a:off x="3834548" y="1733972"/>
          <a:ext cx="2411342" cy="329756"/>
        </a:xfrm>
        <a:custGeom>
          <a:avLst/>
          <a:gdLst/>
          <a:ahLst/>
          <a:cxnLst/>
          <a:rect l="0" t="0" r="0" b="0"/>
          <a:pathLst>
            <a:path>
              <a:moveTo>
                <a:pt x="2411342" y="0"/>
              </a:moveTo>
              <a:lnTo>
                <a:pt x="2411342" y="164878"/>
              </a:lnTo>
              <a:lnTo>
                <a:pt x="0" y="164878"/>
              </a:lnTo>
              <a:lnTo>
                <a:pt x="0" y="329756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6DE22-8BB2-4F5E-9883-0B6FF621B426}">
      <dsp:nvSpPr>
        <dsp:cNvPr id="0" name=""/>
        <dsp:cNvSpPr/>
      </dsp:nvSpPr>
      <dsp:spPr>
        <a:xfrm>
          <a:off x="3216255" y="2063728"/>
          <a:ext cx="1236585" cy="824390"/>
        </a:xfrm>
        <a:prstGeom prst="roundRect">
          <a:avLst>
            <a:gd name="adj" fmla="val 10000"/>
          </a:avLst>
        </a:prstGeom>
        <a:solidFill>
          <a:srgbClr val="F5B98F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1"/>
              </a:solidFill>
            </a:rPr>
            <a:t>Movement</a:t>
          </a:r>
        </a:p>
      </dsp:txBody>
      <dsp:txXfrm>
        <a:off x="3240401" y="2087874"/>
        <a:ext cx="1188293" cy="776098"/>
      </dsp:txXfrm>
    </dsp:sp>
    <dsp:sp modelId="{2B52289E-91C3-4F44-929F-26DD387D1514}">
      <dsp:nvSpPr>
        <dsp:cNvPr id="0" name=""/>
        <dsp:cNvSpPr/>
      </dsp:nvSpPr>
      <dsp:spPr>
        <a:xfrm>
          <a:off x="2226987" y="2888119"/>
          <a:ext cx="1607561" cy="329756"/>
        </a:xfrm>
        <a:custGeom>
          <a:avLst/>
          <a:gdLst/>
          <a:ahLst/>
          <a:cxnLst/>
          <a:rect l="0" t="0" r="0" b="0"/>
          <a:pathLst>
            <a:path>
              <a:moveTo>
                <a:pt x="1607561" y="0"/>
              </a:moveTo>
              <a:lnTo>
                <a:pt x="1607561" y="164878"/>
              </a:lnTo>
              <a:lnTo>
                <a:pt x="0" y="164878"/>
              </a:lnTo>
              <a:lnTo>
                <a:pt x="0" y="329756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F2A1EA-EDBB-4D37-B5D6-1CE9804B1B6A}">
      <dsp:nvSpPr>
        <dsp:cNvPr id="0" name=""/>
        <dsp:cNvSpPr/>
      </dsp:nvSpPr>
      <dsp:spPr>
        <a:xfrm>
          <a:off x="1608694" y="3217875"/>
          <a:ext cx="1236585" cy="824390"/>
        </a:xfrm>
        <a:prstGeom prst="roundRect">
          <a:avLst>
            <a:gd name="adj" fmla="val 10000"/>
          </a:avLst>
        </a:prstGeom>
        <a:solidFill>
          <a:srgbClr val="F5B98F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1"/>
              </a:solidFill>
            </a:rPr>
            <a:t>Suspension</a:t>
          </a:r>
        </a:p>
      </dsp:txBody>
      <dsp:txXfrm>
        <a:off x="1632840" y="3242021"/>
        <a:ext cx="1188293" cy="776098"/>
      </dsp:txXfrm>
    </dsp:sp>
    <dsp:sp modelId="{B7B3B88E-C0BC-4AB2-8921-CD7758DC1227}">
      <dsp:nvSpPr>
        <dsp:cNvPr id="0" name=""/>
        <dsp:cNvSpPr/>
      </dsp:nvSpPr>
      <dsp:spPr>
        <a:xfrm>
          <a:off x="618292" y="4042266"/>
          <a:ext cx="1608694" cy="342039"/>
        </a:xfrm>
        <a:custGeom>
          <a:avLst/>
          <a:gdLst/>
          <a:ahLst/>
          <a:cxnLst/>
          <a:rect l="0" t="0" r="0" b="0"/>
          <a:pathLst>
            <a:path>
              <a:moveTo>
                <a:pt x="1608694" y="0"/>
              </a:moveTo>
              <a:lnTo>
                <a:pt x="1608694" y="171019"/>
              </a:lnTo>
              <a:lnTo>
                <a:pt x="0" y="171019"/>
              </a:lnTo>
              <a:lnTo>
                <a:pt x="0" y="342039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196955-5ABC-4E6A-8792-278A6586076C}">
      <dsp:nvSpPr>
        <dsp:cNvPr id="0" name=""/>
        <dsp:cNvSpPr/>
      </dsp:nvSpPr>
      <dsp:spPr>
        <a:xfrm>
          <a:off x="0" y="4384305"/>
          <a:ext cx="1236585" cy="824390"/>
        </a:xfrm>
        <a:prstGeom prst="roundRect">
          <a:avLst>
            <a:gd name="adj" fmla="val 10000"/>
          </a:avLst>
        </a:prstGeom>
        <a:solidFill>
          <a:srgbClr val="F5B98F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1"/>
              </a:solidFill>
            </a:rPr>
            <a:t>Limits Body Roll</a:t>
          </a:r>
        </a:p>
      </dsp:txBody>
      <dsp:txXfrm>
        <a:off x="24146" y="4408451"/>
        <a:ext cx="1188293" cy="776098"/>
      </dsp:txXfrm>
    </dsp:sp>
    <dsp:sp modelId="{BDCDACC8-194E-4400-8598-4115F001FBAE}">
      <dsp:nvSpPr>
        <dsp:cNvPr id="0" name=""/>
        <dsp:cNvSpPr/>
      </dsp:nvSpPr>
      <dsp:spPr>
        <a:xfrm>
          <a:off x="2181267" y="4042266"/>
          <a:ext cx="91440" cy="3297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9756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550B1E-D4F8-45D9-AEA6-F44C49438500}">
      <dsp:nvSpPr>
        <dsp:cNvPr id="0" name=""/>
        <dsp:cNvSpPr/>
      </dsp:nvSpPr>
      <dsp:spPr>
        <a:xfrm>
          <a:off x="1608694" y="4372022"/>
          <a:ext cx="1236585" cy="824390"/>
        </a:xfrm>
        <a:prstGeom prst="roundRect">
          <a:avLst>
            <a:gd name="adj" fmla="val 10000"/>
          </a:avLst>
        </a:prstGeom>
        <a:solidFill>
          <a:srgbClr val="F5B98F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1"/>
              </a:solidFill>
            </a:rPr>
            <a:t>Dampens Vibrations</a:t>
          </a:r>
        </a:p>
      </dsp:txBody>
      <dsp:txXfrm>
        <a:off x="1632840" y="4396168"/>
        <a:ext cx="1188293" cy="776098"/>
      </dsp:txXfrm>
    </dsp:sp>
    <dsp:sp modelId="{BCE6A996-6B9F-40D5-99D2-0E841C65B385}">
      <dsp:nvSpPr>
        <dsp:cNvPr id="0" name=""/>
        <dsp:cNvSpPr/>
      </dsp:nvSpPr>
      <dsp:spPr>
        <a:xfrm>
          <a:off x="2226987" y="4042266"/>
          <a:ext cx="1607561" cy="3297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878"/>
              </a:lnTo>
              <a:lnTo>
                <a:pt x="1607561" y="164878"/>
              </a:lnTo>
              <a:lnTo>
                <a:pt x="1607561" y="329756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0B9D5D-B427-4CC7-A2AE-76A016577E17}">
      <dsp:nvSpPr>
        <dsp:cNvPr id="0" name=""/>
        <dsp:cNvSpPr/>
      </dsp:nvSpPr>
      <dsp:spPr>
        <a:xfrm>
          <a:off x="3216255" y="4372022"/>
          <a:ext cx="1236585" cy="824390"/>
        </a:xfrm>
        <a:prstGeom prst="roundRect">
          <a:avLst>
            <a:gd name="adj" fmla="val 10000"/>
          </a:avLst>
        </a:prstGeom>
        <a:solidFill>
          <a:srgbClr val="F5B98F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1"/>
              </a:solidFill>
            </a:rPr>
            <a:t>Clears Ground</a:t>
          </a:r>
        </a:p>
      </dsp:txBody>
      <dsp:txXfrm>
        <a:off x="3240401" y="4396168"/>
        <a:ext cx="1188293" cy="776098"/>
      </dsp:txXfrm>
    </dsp:sp>
    <dsp:sp modelId="{9433CDCA-39EF-4ADA-87C4-ADEA95722932}">
      <dsp:nvSpPr>
        <dsp:cNvPr id="0" name=""/>
        <dsp:cNvSpPr/>
      </dsp:nvSpPr>
      <dsp:spPr>
        <a:xfrm>
          <a:off x="3834548" y="2888119"/>
          <a:ext cx="1607561" cy="3297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878"/>
              </a:lnTo>
              <a:lnTo>
                <a:pt x="1607561" y="164878"/>
              </a:lnTo>
              <a:lnTo>
                <a:pt x="1607561" y="329756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7ACDC7-8C6E-468E-BD09-9D011236B422}">
      <dsp:nvSpPr>
        <dsp:cNvPr id="0" name=""/>
        <dsp:cNvSpPr/>
      </dsp:nvSpPr>
      <dsp:spPr>
        <a:xfrm>
          <a:off x="4823817" y="3217875"/>
          <a:ext cx="1236585" cy="824390"/>
        </a:xfrm>
        <a:prstGeom prst="roundRect">
          <a:avLst>
            <a:gd name="adj" fmla="val 10000"/>
          </a:avLst>
        </a:prstGeom>
        <a:solidFill>
          <a:srgbClr val="F5B98F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1"/>
              </a:solidFill>
            </a:rPr>
            <a:t>Steering</a:t>
          </a:r>
        </a:p>
      </dsp:txBody>
      <dsp:txXfrm>
        <a:off x="4847963" y="3242021"/>
        <a:ext cx="1188293" cy="776098"/>
      </dsp:txXfrm>
    </dsp:sp>
    <dsp:sp modelId="{70CFDBCA-0E86-4B14-8BD6-EA5567FE1293}">
      <dsp:nvSpPr>
        <dsp:cNvPr id="0" name=""/>
        <dsp:cNvSpPr/>
      </dsp:nvSpPr>
      <dsp:spPr>
        <a:xfrm>
          <a:off x="5396390" y="4042266"/>
          <a:ext cx="91440" cy="3297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9756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11DAC9-4D4B-435D-870E-D014E6DD2038}">
      <dsp:nvSpPr>
        <dsp:cNvPr id="0" name=""/>
        <dsp:cNvSpPr/>
      </dsp:nvSpPr>
      <dsp:spPr>
        <a:xfrm>
          <a:off x="4823817" y="4372022"/>
          <a:ext cx="1236585" cy="824390"/>
        </a:xfrm>
        <a:prstGeom prst="roundRect">
          <a:avLst>
            <a:gd name="adj" fmla="val 10000"/>
          </a:avLst>
        </a:prstGeom>
        <a:solidFill>
          <a:srgbClr val="F5B98F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1"/>
              </a:solidFill>
            </a:rPr>
            <a:t>Clears Maximum Turn Radius</a:t>
          </a:r>
        </a:p>
      </dsp:txBody>
      <dsp:txXfrm>
        <a:off x="4847963" y="4396168"/>
        <a:ext cx="1188293" cy="776098"/>
      </dsp:txXfrm>
    </dsp:sp>
    <dsp:sp modelId="{4AB8BF22-6F84-4E18-98A3-53E7DCEE7236}">
      <dsp:nvSpPr>
        <dsp:cNvPr id="0" name=""/>
        <dsp:cNvSpPr/>
      </dsp:nvSpPr>
      <dsp:spPr>
        <a:xfrm>
          <a:off x="5442110" y="1733972"/>
          <a:ext cx="803780" cy="329756"/>
        </a:xfrm>
        <a:custGeom>
          <a:avLst/>
          <a:gdLst/>
          <a:ahLst/>
          <a:cxnLst/>
          <a:rect l="0" t="0" r="0" b="0"/>
          <a:pathLst>
            <a:path>
              <a:moveTo>
                <a:pt x="803780" y="0"/>
              </a:moveTo>
              <a:lnTo>
                <a:pt x="803780" y="164878"/>
              </a:lnTo>
              <a:lnTo>
                <a:pt x="0" y="164878"/>
              </a:lnTo>
              <a:lnTo>
                <a:pt x="0" y="329756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42736-FD17-4E2A-932F-3C73B0B1D26D}">
      <dsp:nvSpPr>
        <dsp:cNvPr id="0" name=""/>
        <dsp:cNvSpPr/>
      </dsp:nvSpPr>
      <dsp:spPr>
        <a:xfrm>
          <a:off x="4823817" y="2063728"/>
          <a:ext cx="1236585" cy="82439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Structure</a:t>
          </a:r>
        </a:p>
      </dsp:txBody>
      <dsp:txXfrm>
        <a:off x="4847963" y="2087874"/>
        <a:ext cx="1188293" cy="776098"/>
      </dsp:txXfrm>
    </dsp:sp>
    <dsp:sp modelId="{70270CA9-42B0-494B-9595-1D96998997DA}">
      <dsp:nvSpPr>
        <dsp:cNvPr id="0" name=""/>
        <dsp:cNvSpPr/>
      </dsp:nvSpPr>
      <dsp:spPr>
        <a:xfrm>
          <a:off x="6245891" y="1733972"/>
          <a:ext cx="803780" cy="3297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878"/>
              </a:lnTo>
              <a:lnTo>
                <a:pt x="803780" y="164878"/>
              </a:lnTo>
              <a:lnTo>
                <a:pt x="803780" y="329756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0A23C-2E02-4603-8D02-9A8EAC62F168}">
      <dsp:nvSpPr>
        <dsp:cNvPr id="0" name=""/>
        <dsp:cNvSpPr/>
      </dsp:nvSpPr>
      <dsp:spPr>
        <a:xfrm>
          <a:off x="6431379" y="2063728"/>
          <a:ext cx="1236585" cy="824390"/>
        </a:xfrm>
        <a:prstGeom prst="roundRect">
          <a:avLst>
            <a:gd name="adj" fmla="val 10000"/>
          </a:avLst>
        </a:prstGeom>
        <a:solidFill>
          <a:srgbClr val="658E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Utilization</a:t>
          </a:r>
        </a:p>
      </dsp:txBody>
      <dsp:txXfrm>
        <a:off x="6455525" y="2087874"/>
        <a:ext cx="1188293" cy="776098"/>
      </dsp:txXfrm>
    </dsp:sp>
    <dsp:sp modelId="{F15F3483-D04F-4758-984A-5A4BE6B10BC0}">
      <dsp:nvSpPr>
        <dsp:cNvPr id="0" name=""/>
        <dsp:cNvSpPr/>
      </dsp:nvSpPr>
      <dsp:spPr>
        <a:xfrm>
          <a:off x="6245891" y="1733972"/>
          <a:ext cx="2411342" cy="3297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878"/>
              </a:lnTo>
              <a:lnTo>
                <a:pt x="2411342" y="164878"/>
              </a:lnTo>
              <a:lnTo>
                <a:pt x="2411342" y="329756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C4036-22AD-4DEE-83F6-DCE9CBABB06A}">
      <dsp:nvSpPr>
        <dsp:cNvPr id="0" name=""/>
        <dsp:cNvSpPr/>
      </dsp:nvSpPr>
      <dsp:spPr>
        <a:xfrm>
          <a:off x="8038940" y="2063728"/>
          <a:ext cx="1236585" cy="824390"/>
        </a:xfrm>
        <a:prstGeom prst="roundRect">
          <a:avLst>
            <a:gd name="adj" fmla="val 10000"/>
          </a:avLst>
        </a:prstGeom>
        <a:solidFill>
          <a:srgbClr val="FFC61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Protection</a:t>
          </a:r>
        </a:p>
      </dsp:txBody>
      <dsp:txXfrm>
        <a:off x="8063086" y="2087874"/>
        <a:ext cx="1188293" cy="7760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5FF2-7A0A-4D78-9405-DAD102422EAB}">
      <dsp:nvSpPr>
        <dsp:cNvPr id="0" name=""/>
        <dsp:cNvSpPr/>
      </dsp:nvSpPr>
      <dsp:spPr>
        <a:xfrm>
          <a:off x="5618672" y="1540715"/>
          <a:ext cx="823201" cy="548801"/>
        </a:xfrm>
        <a:prstGeom prst="roundRect">
          <a:avLst>
            <a:gd name="adj" fmla="val 10000"/>
          </a:avLst>
        </a:prstGeom>
        <a:solidFill>
          <a:srgbClr val="697688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chemeClr val="bg1"/>
              </a:solidFill>
            </a:rPr>
            <a:t>F1TENTH Chassis</a:t>
          </a:r>
        </a:p>
      </dsp:txBody>
      <dsp:txXfrm>
        <a:off x="5634746" y="1556789"/>
        <a:ext cx="791053" cy="516653"/>
      </dsp:txXfrm>
    </dsp:sp>
    <dsp:sp modelId="{6101E455-6051-4E2C-B68B-1030DC914FC6}">
      <dsp:nvSpPr>
        <dsp:cNvPr id="0" name=""/>
        <dsp:cNvSpPr/>
      </dsp:nvSpPr>
      <dsp:spPr>
        <a:xfrm>
          <a:off x="4425029" y="2089516"/>
          <a:ext cx="1605243" cy="219520"/>
        </a:xfrm>
        <a:custGeom>
          <a:avLst/>
          <a:gdLst/>
          <a:ahLst/>
          <a:cxnLst/>
          <a:rect l="0" t="0" r="0" b="0"/>
          <a:pathLst>
            <a:path>
              <a:moveTo>
                <a:pt x="1605243" y="0"/>
              </a:moveTo>
              <a:lnTo>
                <a:pt x="1605243" y="109760"/>
              </a:lnTo>
              <a:lnTo>
                <a:pt x="0" y="109760"/>
              </a:lnTo>
              <a:lnTo>
                <a:pt x="0" y="219520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6DE22-8BB2-4F5E-9883-0B6FF621B426}">
      <dsp:nvSpPr>
        <dsp:cNvPr id="0" name=""/>
        <dsp:cNvSpPr/>
      </dsp:nvSpPr>
      <dsp:spPr>
        <a:xfrm>
          <a:off x="4013428" y="2309037"/>
          <a:ext cx="823201" cy="548801"/>
        </a:xfrm>
        <a:prstGeom prst="roundRect">
          <a:avLst>
            <a:gd name="adj" fmla="val 10000"/>
          </a:avLst>
        </a:prstGeom>
        <a:solidFill>
          <a:srgbClr val="F5B98F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bg1"/>
              </a:solidFill>
            </a:rPr>
            <a:t>Movement</a:t>
          </a:r>
        </a:p>
      </dsp:txBody>
      <dsp:txXfrm>
        <a:off x="4029502" y="2325111"/>
        <a:ext cx="791053" cy="516653"/>
      </dsp:txXfrm>
    </dsp:sp>
    <dsp:sp modelId="{4AB8BF22-6F84-4E18-98A3-53E7DCEE7236}">
      <dsp:nvSpPr>
        <dsp:cNvPr id="0" name=""/>
        <dsp:cNvSpPr/>
      </dsp:nvSpPr>
      <dsp:spPr>
        <a:xfrm>
          <a:off x="5495192" y="2089516"/>
          <a:ext cx="535081" cy="219520"/>
        </a:xfrm>
        <a:custGeom>
          <a:avLst/>
          <a:gdLst/>
          <a:ahLst/>
          <a:cxnLst/>
          <a:rect l="0" t="0" r="0" b="0"/>
          <a:pathLst>
            <a:path>
              <a:moveTo>
                <a:pt x="535081" y="0"/>
              </a:moveTo>
              <a:lnTo>
                <a:pt x="535081" y="109760"/>
              </a:lnTo>
              <a:lnTo>
                <a:pt x="0" y="109760"/>
              </a:lnTo>
              <a:lnTo>
                <a:pt x="0" y="219520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42736-FD17-4E2A-932F-3C73B0B1D26D}">
      <dsp:nvSpPr>
        <dsp:cNvPr id="0" name=""/>
        <dsp:cNvSpPr/>
      </dsp:nvSpPr>
      <dsp:spPr>
        <a:xfrm>
          <a:off x="5083591" y="2309037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</a:rPr>
            <a:t>Structure</a:t>
          </a:r>
        </a:p>
      </dsp:txBody>
      <dsp:txXfrm>
        <a:off x="5099665" y="2325111"/>
        <a:ext cx="791053" cy="516653"/>
      </dsp:txXfrm>
    </dsp:sp>
    <dsp:sp modelId="{AFA2FDAC-B829-489D-A8B2-AD98AE7179DD}">
      <dsp:nvSpPr>
        <dsp:cNvPr id="0" name=""/>
        <dsp:cNvSpPr/>
      </dsp:nvSpPr>
      <dsp:spPr>
        <a:xfrm>
          <a:off x="1482082" y="2857838"/>
          <a:ext cx="4013109" cy="219520"/>
        </a:xfrm>
        <a:custGeom>
          <a:avLst/>
          <a:gdLst/>
          <a:ahLst/>
          <a:cxnLst/>
          <a:rect l="0" t="0" r="0" b="0"/>
          <a:pathLst>
            <a:path>
              <a:moveTo>
                <a:pt x="4013109" y="0"/>
              </a:moveTo>
              <a:lnTo>
                <a:pt x="4013109" y="109760"/>
              </a:lnTo>
              <a:lnTo>
                <a:pt x="0" y="109760"/>
              </a:lnTo>
              <a:lnTo>
                <a:pt x="0" y="21952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94001-EDA3-4678-9FF7-C7E4DBD698EA}">
      <dsp:nvSpPr>
        <dsp:cNvPr id="0" name=""/>
        <dsp:cNvSpPr/>
      </dsp:nvSpPr>
      <dsp:spPr>
        <a:xfrm>
          <a:off x="1070481" y="3077359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</a:rPr>
            <a:t>Compact</a:t>
          </a:r>
        </a:p>
      </dsp:txBody>
      <dsp:txXfrm>
        <a:off x="1086555" y="3093433"/>
        <a:ext cx="791053" cy="516653"/>
      </dsp:txXfrm>
    </dsp:sp>
    <dsp:sp modelId="{2E17712E-8064-4B18-9F4B-BC0CC977BEB7}">
      <dsp:nvSpPr>
        <dsp:cNvPr id="0" name=""/>
        <dsp:cNvSpPr/>
      </dsp:nvSpPr>
      <dsp:spPr>
        <a:xfrm>
          <a:off x="411920" y="3626160"/>
          <a:ext cx="1070162" cy="219520"/>
        </a:xfrm>
        <a:custGeom>
          <a:avLst/>
          <a:gdLst/>
          <a:ahLst/>
          <a:cxnLst/>
          <a:rect l="0" t="0" r="0" b="0"/>
          <a:pathLst>
            <a:path>
              <a:moveTo>
                <a:pt x="1070162" y="0"/>
              </a:moveTo>
              <a:lnTo>
                <a:pt x="1070162" y="109760"/>
              </a:lnTo>
              <a:lnTo>
                <a:pt x="0" y="109760"/>
              </a:lnTo>
              <a:lnTo>
                <a:pt x="0" y="21952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A893F-B24A-4C4C-87FD-92FFD66AE14C}">
      <dsp:nvSpPr>
        <dsp:cNvPr id="0" name=""/>
        <dsp:cNvSpPr/>
      </dsp:nvSpPr>
      <dsp:spPr>
        <a:xfrm>
          <a:off x="319" y="3845681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i="0" kern="1200" dirty="0">
              <a:solidFill>
                <a:schemeClr val="tx1"/>
              </a:solidFill>
            </a:rPr>
            <a:t>Conceals Secondary Components</a:t>
          </a:r>
        </a:p>
      </dsp:txBody>
      <dsp:txXfrm>
        <a:off x="16393" y="3861755"/>
        <a:ext cx="791053" cy="516653"/>
      </dsp:txXfrm>
    </dsp:sp>
    <dsp:sp modelId="{97A30795-B365-4B84-A61B-0E2D12B31B6D}">
      <dsp:nvSpPr>
        <dsp:cNvPr id="0" name=""/>
        <dsp:cNvSpPr/>
      </dsp:nvSpPr>
      <dsp:spPr>
        <a:xfrm>
          <a:off x="366200" y="4394482"/>
          <a:ext cx="91440" cy="2195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52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82FF96-827C-44A4-84EC-5E3039644C3D}">
      <dsp:nvSpPr>
        <dsp:cNvPr id="0" name=""/>
        <dsp:cNvSpPr/>
      </dsp:nvSpPr>
      <dsp:spPr>
        <a:xfrm>
          <a:off x="319" y="4614003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i="0" kern="1200" dirty="0">
              <a:solidFill>
                <a:schemeClr val="tx1"/>
              </a:solidFill>
            </a:rPr>
            <a:t>Contains Cables</a:t>
          </a:r>
        </a:p>
      </dsp:txBody>
      <dsp:txXfrm>
        <a:off x="16393" y="4630077"/>
        <a:ext cx="791053" cy="516653"/>
      </dsp:txXfrm>
    </dsp:sp>
    <dsp:sp modelId="{D7B5D8FD-0402-41BD-AA6A-66127C474071}">
      <dsp:nvSpPr>
        <dsp:cNvPr id="0" name=""/>
        <dsp:cNvSpPr/>
      </dsp:nvSpPr>
      <dsp:spPr>
        <a:xfrm>
          <a:off x="1436362" y="3626160"/>
          <a:ext cx="91440" cy="2195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52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5F0969-ECEE-485B-A806-6C96C0F75AD4}">
      <dsp:nvSpPr>
        <dsp:cNvPr id="0" name=""/>
        <dsp:cNvSpPr/>
      </dsp:nvSpPr>
      <dsp:spPr>
        <a:xfrm>
          <a:off x="1070481" y="3845681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</a:rPr>
            <a:t>Utilizes Free Space</a:t>
          </a:r>
        </a:p>
      </dsp:txBody>
      <dsp:txXfrm>
        <a:off x="1086555" y="3861755"/>
        <a:ext cx="791053" cy="516653"/>
      </dsp:txXfrm>
    </dsp:sp>
    <dsp:sp modelId="{0295A283-3449-4362-A1F7-2D61D6ACE0D2}">
      <dsp:nvSpPr>
        <dsp:cNvPr id="0" name=""/>
        <dsp:cNvSpPr/>
      </dsp:nvSpPr>
      <dsp:spPr>
        <a:xfrm>
          <a:off x="1482082" y="3626160"/>
          <a:ext cx="1070162" cy="219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760"/>
              </a:lnTo>
              <a:lnTo>
                <a:pt x="1070162" y="109760"/>
              </a:lnTo>
              <a:lnTo>
                <a:pt x="1070162" y="21952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20E68A-E49E-4EC9-9CA6-EF3006E4B970}">
      <dsp:nvSpPr>
        <dsp:cNvPr id="0" name=""/>
        <dsp:cNvSpPr/>
      </dsp:nvSpPr>
      <dsp:spPr>
        <a:xfrm>
          <a:off x="2140644" y="3845681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</a:rPr>
            <a:t>Limits Length, Width, and Height</a:t>
          </a:r>
        </a:p>
      </dsp:txBody>
      <dsp:txXfrm>
        <a:off x="2156718" y="3861755"/>
        <a:ext cx="791053" cy="516653"/>
      </dsp:txXfrm>
    </dsp:sp>
    <dsp:sp modelId="{965DF014-5C03-4DDD-BC15-D084EAB6AF7D}">
      <dsp:nvSpPr>
        <dsp:cNvPr id="0" name=""/>
        <dsp:cNvSpPr/>
      </dsp:nvSpPr>
      <dsp:spPr>
        <a:xfrm>
          <a:off x="4157488" y="2857838"/>
          <a:ext cx="1337703" cy="219520"/>
        </a:xfrm>
        <a:custGeom>
          <a:avLst/>
          <a:gdLst/>
          <a:ahLst/>
          <a:cxnLst/>
          <a:rect l="0" t="0" r="0" b="0"/>
          <a:pathLst>
            <a:path>
              <a:moveTo>
                <a:pt x="1337703" y="0"/>
              </a:moveTo>
              <a:lnTo>
                <a:pt x="1337703" y="109760"/>
              </a:lnTo>
              <a:lnTo>
                <a:pt x="0" y="109760"/>
              </a:lnTo>
              <a:lnTo>
                <a:pt x="0" y="21952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C81F3F-0824-4130-941F-158D4C8109D9}">
      <dsp:nvSpPr>
        <dsp:cNvPr id="0" name=""/>
        <dsp:cNvSpPr/>
      </dsp:nvSpPr>
      <dsp:spPr>
        <a:xfrm>
          <a:off x="3745887" y="3077359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</a:rPr>
            <a:t>Aerodynamic</a:t>
          </a:r>
        </a:p>
      </dsp:txBody>
      <dsp:txXfrm>
        <a:off x="3761961" y="3093433"/>
        <a:ext cx="791053" cy="516653"/>
      </dsp:txXfrm>
    </dsp:sp>
    <dsp:sp modelId="{02249C75-A640-4B39-8F58-8060017FDF2D}">
      <dsp:nvSpPr>
        <dsp:cNvPr id="0" name=""/>
        <dsp:cNvSpPr/>
      </dsp:nvSpPr>
      <dsp:spPr>
        <a:xfrm>
          <a:off x="3622407" y="3626160"/>
          <a:ext cx="535081" cy="219520"/>
        </a:xfrm>
        <a:custGeom>
          <a:avLst/>
          <a:gdLst/>
          <a:ahLst/>
          <a:cxnLst/>
          <a:rect l="0" t="0" r="0" b="0"/>
          <a:pathLst>
            <a:path>
              <a:moveTo>
                <a:pt x="535081" y="0"/>
              </a:moveTo>
              <a:lnTo>
                <a:pt x="535081" y="109760"/>
              </a:lnTo>
              <a:lnTo>
                <a:pt x="0" y="109760"/>
              </a:lnTo>
              <a:lnTo>
                <a:pt x="0" y="21952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92D981-C26A-4567-A38C-926029F45142}">
      <dsp:nvSpPr>
        <dsp:cNvPr id="0" name=""/>
        <dsp:cNvSpPr/>
      </dsp:nvSpPr>
      <dsp:spPr>
        <a:xfrm>
          <a:off x="3210806" y="3845681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</a:rPr>
            <a:t>Influences Fluid about Body</a:t>
          </a:r>
        </a:p>
      </dsp:txBody>
      <dsp:txXfrm>
        <a:off x="3226880" y="3861755"/>
        <a:ext cx="791053" cy="516653"/>
      </dsp:txXfrm>
    </dsp:sp>
    <dsp:sp modelId="{56627ABA-DB72-47F8-8CA5-061331C67992}">
      <dsp:nvSpPr>
        <dsp:cNvPr id="0" name=""/>
        <dsp:cNvSpPr/>
      </dsp:nvSpPr>
      <dsp:spPr>
        <a:xfrm>
          <a:off x="4157488" y="3626160"/>
          <a:ext cx="535081" cy="219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760"/>
              </a:lnTo>
              <a:lnTo>
                <a:pt x="535081" y="109760"/>
              </a:lnTo>
              <a:lnTo>
                <a:pt x="535081" y="21952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5901EC-6ABD-49C5-807B-3357E6665162}">
      <dsp:nvSpPr>
        <dsp:cNvPr id="0" name=""/>
        <dsp:cNvSpPr/>
      </dsp:nvSpPr>
      <dsp:spPr>
        <a:xfrm>
          <a:off x="4280969" y="3845681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</a:rPr>
            <a:t>Generates Downforce</a:t>
          </a:r>
        </a:p>
      </dsp:txBody>
      <dsp:txXfrm>
        <a:off x="4297043" y="3861755"/>
        <a:ext cx="791053" cy="516653"/>
      </dsp:txXfrm>
    </dsp:sp>
    <dsp:sp modelId="{33EA7B44-0F54-4B92-B594-444B2850B349}">
      <dsp:nvSpPr>
        <dsp:cNvPr id="0" name=""/>
        <dsp:cNvSpPr/>
      </dsp:nvSpPr>
      <dsp:spPr>
        <a:xfrm>
          <a:off x="5495192" y="2857838"/>
          <a:ext cx="802621" cy="219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760"/>
              </a:lnTo>
              <a:lnTo>
                <a:pt x="802621" y="109760"/>
              </a:lnTo>
              <a:lnTo>
                <a:pt x="802621" y="21952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2CB1D9-4B2A-4FA2-A4AD-3B72436CACF4}">
      <dsp:nvSpPr>
        <dsp:cNvPr id="0" name=""/>
        <dsp:cNvSpPr/>
      </dsp:nvSpPr>
      <dsp:spPr>
        <a:xfrm>
          <a:off x="5886213" y="3077359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</a:rPr>
            <a:t>Material</a:t>
          </a:r>
        </a:p>
      </dsp:txBody>
      <dsp:txXfrm>
        <a:off x="5902287" y="3093433"/>
        <a:ext cx="791053" cy="516653"/>
      </dsp:txXfrm>
    </dsp:sp>
    <dsp:sp modelId="{90625C74-3EFB-4330-90DE-F696E5A09E40}">
      <dsp:nvSpPr>
        <dsp:cNvPr id="0" name=""/>
        <dsp:cNvSpPr/>
      </dsp:nvSpPr>
      <dsp:spPr>
        <a:xfrm>
          <a:off x="5762732" y="3626160"/>
          <a:ext cx="535081" cy="219520"/>
        </a:xfrm>
        <a:custGeom>
          <a:avLst/>
          <a:gdLst/>
          <a:ahLst/>
          <a:cxnLst/>
          <a:rect l="0" t="0" r="0" b="0"/>
          <a:pathLst>
            <a:path>
              <a:moveTo>
                <a:pt x="535081" y="0"/>
              </a:moveTo>
              <a:lnTo>
                <a:pt x="535081" y="109760"/>
              </a:lnTo>
              <a:lnTo>
                <a:pt x="0" y="109760"/>
              </a:lnTo>
              <a:lnTo>
                <a:pt x="0" y="21952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766FED-F865-4CC3-A69F-A09DF28DF66C}">
      <dsp:nvSpPr>
        <dsp:cNvPr id="0" name=""/>
        <dsp:cNvSpPr/>
      </dsp:nvSpPr>
      <dsp:spPr>
        <a:xfrm>
          <a:off x="5351131" y="3845681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</a:rPr>
            <a:t>Supports Weight of Components</a:t>
          </a:r>
        </a:p>
      </dsp:txBody>
      <dsp:txXfrm>
        <a:off x="5367205" y="3861755"/>
        <a:ext cx="791053" cy="516653"/>
      </dsp:txXfrm>
    </dsp:sp>
    <dsp:sp modelId="{BB18D3C8-1393-4D1B-95E0-5713ED75EBA0}">
      <dsp:nvSpPr>
        <dsp:cNvPr id="0" name=""/>
        <dsp:cNvSpPr/>
      </dsp:nvSpPr>
      <dsp:spPr>
        <a:xfrm>
          <a:off x="6297814" y="3626160"/>
          <a:ext cx="535081" cy="219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760"/>
              </a:lnTo>
              <a:lnTo>
                <a:pt x="535081" y="109760"/>
              </a:lnTo>
              <a:lnTo>
                <a:pt x="535081" y="21952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CD8639-C869-4D0D-9F85-6D6A4ED92DED}">
      <dsp:nvSpPr>
        <dsp:cNvPr id="0" name=""/>
        <dsp:cNvSpPr/>
      </dsp:nvSpPr>
      <dsp:spPr>
        <a:xfrm>
          <a:off x="6421294" y="3845681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</a:rPr>
            <a:t>Withstands Forces form Crashes</a:t>
          </a:r>
        </a:p>
      </dsp:txBody>
      <dsp:txXfrm>
        <a:off x="6437368" y="3861755"/>
        <a:ext cx="791053" cy="516653"/>
      </dsp:txXfrm>
    </dsp:sp>
    <dsp:sp modelId="{3CEFFC28-9D10-4C42-9615-EAEF57621890}">
      <dsp:nvSpPr>
        <dsp:cNvPr id="0" name=""/>
        <dsp:cNvSpPr/>
      </dsp:nvSpPr>
      <dsp:spPr>
        <a:xfrm>
          <a:off x="5495192" y="2857838"/>
          <a:ext cx="2407865" cy="219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760"/>
              </a:lnTo>
              <a:lnTo>
                <a:pt x="2407865" y="109760"/>
              </a:lnTo>
              <a:lnTo>
                <a:pt x="2407865" y="21952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646F8-9237-4D43-B5ED-940D75074B13}">
      <dsp:nvSpPr>
        <dsp:cNvPr id="0" name=""/>
        <dsp:cNvSpPr/>
      </dsp:nvSpPr>
      <dsp:spPr>
        <a:xfrm>
          <a:off x="7491456" y="3077359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</a:rPr>
            <a:t>Vibration</a:t>
          </a:r>
        </a:p>
      </dsp:txBody>
      <dsp:txXfrm>
        <a:off x="7507530" y="3093433"/>
        <a:ext cx="791053" cy="516653"/>
      </dsp:txXfrm>
    </dsp:sp>
    <dsp:sp modelId="{8C646751-2DE8-40F0-9A17-342E4C1FA65E}">
      <dsp:nvSpPr>
        <dsp:cNvPr id="0" name=""/>
        <dsp:cNvSpPr/>
      </dsp:nvSpPr>
      <dsp:spPr>
        <a:xfrm>
          <a:off x="7857337" y="3626160"/>
          <a:ext cx="91440" cy="2195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52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8F9452-3C91-4CB9-B183-753B5ACCB323}">
      <dsp:nvSpPr>
        <dsp:cNvPr id="0" name=""/>
        <dsp:cNvSpPr/>
      </dsp:nvSpPr>
      <dsp:spPr>
        <a:xfrm>
          <a:off x="7491456" y="3845681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</a:rPr>
            <a:t>Dampens Component Vibrations</a:t>
          </a:r>
        </a:p>
      </dsp:txBody>
      <dsp:txXfrm>
        <a:off x="7507530" y="3861755"/>
        <a:ext cx="791053" cy="516653"/>
      </dsp:txXfrm>
    </dsp:sp>
    <dsp:sp modelId="{53211F66-FF73-4746-956C-E8F2ED834FE3}">
      <dsp:nvSpPr>
        <dsp:cNvPr id="0" name=""/>
        <dsp:cNvSpPr/>
      </dsp:nvSpPr>
      <dsp:spPr>
        <a:xfrm>
          <a:off x="5495192" y="2857838"/>
          <a:ext cx="4013109" cy="219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760"/>
              </a:lnTo>
              <a:lnTo>
                <a:pt x="4013109" y="109760"/>
              </a:lnTo>
              <a:lnTo>
                <a:pt x="4013109" y="21952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07484-D214-47D9-9D7F-9B91BAAA4767}">
      <dsp:nvSpPr>
        <dsp:cNvPr id="0" name=""/>
        <dsp:cNvSpPr/>
      </dsp:nvSpPr>
      <dsp:spPr>
        <a:xfrm>
          <a:off x="9096700" y="3077359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</a:rPr>
            <a:t>Fixed</a:t>
          </a:r>
        </a:p>
      </dsp:txBody>
      <dsp:txXfrm>
        <a:off x="9112774" y="3093433"/>
        <a:ext cx="791053" cy="516653"/>
      </dsp:txXfrm>
    </dsp:sp>
    <dsp:sp modelId="{7921D61C-312F-428C-A67F-4E082B0A651A}">
      <dsp:nvSpPr>
        <dsp:cNvPr id="0" name=""/>
        <dsp:cNvSpPr/>
      </dsp:nvSpPr>
      <dsp:spPr>
        <a:xfrm>
          <a:off x="8973220" y="3626160"/>
          <a:ext cx="535081" cy="219520"/>
        </a:xfrm>
        <a:custGeom>
          <a:avLst/>
          <a:gdLst/>
          <a:ahLst/>
          <a:cxnLst/>
          <a:rect l="0" t="0" r="0" b="0"/>
          <a:pathLst>
            <a:path>
              <a:moveTo>
                <a:pt x="535081" y="0"/>
              </a:moveTo>
              <a:lnTo>
                <a:pt x="535081" y="109760"/>
              </a:lnTo>
              <a:lnTo>
                <a:pt x="0" y="109760"/>
              </a:lnTo>
              <a:lnTo>
                <a:pt x="0" y="21952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7B7739-774A-4F77-9BD3-026CD22E8E85}">
      <dsp:nvSpPr>
        <dsp:cNvPr id="0" name=""/>
        <dsp:cNvSpPr/>
      </dsp:nvSpPr>
      <dsp:spPr>
        <a:xfrm>
          <a:off x="8561619" y="3845681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</a:rPr>
            <a:t>Fixes Components to Chassis</a:t>
          </a:r>
        </a:p>
      </dsp:txBody>
      <dsp:txXfrm>
        <a:off x="8577693" y="3861755"/>
        <a:ext cx="791053" cy="516653"/>
      </dsp:txXfrm>
    </dsp:sp>
    <dsp:sp modelId="{85984BEE-9FD0-443B-98E6-86633AE8A21B}">
      <dsp:nvSpPr>
        <dsp:cNvPr id="0" name=""/>
        <dsp:cNvSpPr/>
      </dsp:nvSpPr>
      <dsp:spPr>
        <a:xfrm>
          <a:off x="9508301" y="3626160"/>
          <a:ext cx="535081" cy="219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760"/>
              </a:lnTo>
              <a:lnTo>
                <a:pt x="535081" y="109760"/>
              </a:lnTo>
              <a:lnTo>
                <a:pt x="535081" y="219520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A743DA-C158-4509-91CD-7EBB45E699F6}">
      <dsp:nvSpPr>
        <dsp:cNvPr id="0" name=""/>
        <dsp:cNvSpPr/>
      </dsp:nvSpPr>
      <dsp:spPr>
        <a:xfrm>
          <a:off x="9631781" y="3845681"/>
          <a:ext cx="823201" cy="548801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</a:rPr>
            <a:t>Allows for Rotation about All Axes</a:t>
          </a:r>
        </a:p>
      </dsp:txBody>
      <dsp:txXfrm>
        <a:off x="9647855" y="3861755"/>
        <a:ext cx="791053" cy="516653"/>
      </dsp:txXfrm>
    </dsp:sp>
    <dsp:sp modelId="{70270CA9-42B0-494B-9595-1D96998997DA}">
      <dsp:nvSpPr>
        <dsp:cNvPr id="0" name=""/>
        <dsp:cNvSpPr/>
      </dsp:nvSpPr>
      <dsp:spPr>
        <a:xfrm>
          <a:off x="6030273" y="2089516"/>
          <a:ext cx="535081" cy="219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760"/>
              </a:lnTo>
              <a:lnTo>
                <a:pt x="535081" y="109760"/>
              </a:lnTo>
              <a:lnTo>
                <a:pt x="535081" y="219520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0A23C-2E02-4603-8D02-9A8EAC62F168}">
      <dsp:nvSpPr>
        <dsp:cNvPr id="0" name=""/>
        <dsp:cNvSpPr/>
      </dsp:nvSpPr>
      <dsp:spPr>
        <a:xfrm>
          <a:off x="6153753" y="2309037"/>
          <a:ext cx="823201" cy="548801"/>
        </a:xfrm>
        <a:prstGeom prst="roundRect">
          <a:avLst>
            <a:gd name="adj" fmla="val 10000"/>
          </a:avLst>
        </a:prstGeom>
        <a:solidFill>
          <a:srgbClr val="658E49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bg1"/>
              </a:solidFill>
            </a:rPr>
            <a:t>Utilization</a:t>
          </a:r>
        </a:p>
      </dsp:txBody>
      <dsp:txXfrm>
        <a:off x="6169827" y="2325111"/>
        <a:ext cx="791053" cy="516653"/>
      </dsp:txXfrm>
    </dsp:sp>
    <dsp:sp modelId="{F15F3483-D04F-4758-984A-5A4BE6B10BC0}">
      <dsp:nvSpPr>
        <dsp:cNvPr id="0" name=""/>
        <dsp:cNvSpPr/>
      </dsp:nvSpPr>
      <dsp:spPr>
        <a:xfrm>
          <a:off x="6030273" y="2089516"/>
          <a:ext cx="1605243" cy="219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760"/>
              </a:lnTo>
              <a:lnTo>
                <a:pt x="1605243" y="109760"/>
              </a:lnTo>
              <a:lnTo>
                <a:pt x="1605243" y="219520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C4036-22AD-4DEE-83F6-DCE9CBABB06A}">
      <dsp:nvSpPr>
        <dsp:cNvPr id="0" name=""/>
        <dsp:cNvSpPr/>
      </dsp:nvSpPr>
      <dsp:spPr>
        <a:xfrm>
          <a:off x="7223916" y="2309037"/>
          <a:ext cx="823201" cy="548801"/>
        </a:xfrm>
        <a:prstGeom prst="roundRect">
          <a:avLst>
            <a:gd name="adj" fmla="val 10000"/>
          </a:avLst>
        </a:prstGeom>
        <a:solidFill>
          <a:srgbClr val="FFC619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bg1"/>
              </a:solidFill>
            </a:rPr>
            <a:t>Protection</a:t>
          </a:r>
        </a:p>
      </dsp:txBody>
      <dsp:txXfrm>
        <a:off x="7239990" y="2325111"/>
        <a:ext cx="791053" cy="5166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529B4-B3DB-461B-9445-9BB88A5A6463}">
      <dsp:nvSpPr>
        <dsp:cNvPr id="0" name=""/>
        <dsp:cNvSpPr/>
      </dsp:nvSpPr>
      <dsp:spPr>
        <a:xfrm>
          <a:off x="4127359" y="1782492"/>
          <a:ext cx="1585597" cy="105706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solidFill>
                <a:schemeClr val="tx1"/>
              </a:solidFill>
            </a:rPr>
            <a:t>Structure</a:t>
          </a:r>
        </a:p>
      </dsp:txBody>
      <dsp:txXfrm>
        <a:off x="4158319" y="1813452"/>
        <a:ext cx="1523677" cy="995145"/>
      </dsp:txXfrm>
    </dsp:sp>
    <dsp:sp modelId="{AFA2FDAC-B829-489D-A8B2-AD98AE7179DD}">
      <dsp:nvSpPr>
        <dsp:cNvPr id="0" name=""/>
        <dsp:cNvSpPr/>
      </dsp:nvSpPr>
      <dsp:spPr>
        <a:xfrm>
          <a:off x="797603" y="2839557"/>
          <a:ext cx="4122554" cy="422826"/>
        </a:xfrm>
        <a:custGeom>
          <a:avLst/>
          <a:gdLst/>
          <a:ahLst/>
          <a:cxnLst/>
          <a:rect l="0" t="0" r="0" b="0"/>
          <a:pathLst>
            <a:path>
              <a:moveTo>
                <a:pt x="4122554" y="0"/>
              </a:moveTo>
              <a:lnTo>
                <a:pt x="4122554" y="211413"/>
              </a:lnTo>
              <a:lnTo>
                <a:pt x="0" y="211413"/>
              </a:lnTo>
              <a:lnTo>
                <a:pt x="0" y="422826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94001-EDA3-4678-9FF7-C7E4DBD698EA}">
      <dsp:nvSpPr>
        <dsp:cNvPr id="0" name=""/>
        <dsp:cNvSpPr/>
      </dsp:nvSpPr>
      <dsp:spPr>
        <a:xfrm>
          <a:off x="4804" y="3262383"/>
          <a:ext cx="1585597" cy="105706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solidFill>
                <a:schemeClr val="tx1"/>
              </a:solidFill>
            </a:rPr>
            <a:t>Compact</a:t>
          </a:r>
        </a:p>
      </dsp:txBody>
      <dsp:txXfrm>
        <a:off x="35764" y="3293343"/>
        <a:ext cx="1523677" cy="995145"/>
      </dsp:txXfrm>
    </dsp:sp>
    <dsp:sp modelId="{965DF014-5C03-4DDD-BC15-D084EAB6AF7D}">
      <dsp:nvSpPr>
        <dsp:cNvPr id="0" name=""/>
        <dsp:cNvSpPr/>
      </dsp:nvSpPr>
      <dsp:spPr>
        <a:xfrm>
          <a:off x="2858880" y="2839557"/>
          <a:ext cx="2061277" cy="422826"/>
        </a:xfrm>
        <a:custGeom>
          <a:avLst/>
          <a:gdLst/>
          <a:ahLst/>
          <a:cxnLst/>
          <a:rect l="0" t="0" r="0" b="0"/>
          <a:pathLst>
            <a:path>
              <a:moveTo>
                <a:pt x="2061277" y="0"/>
              </a:moveTo>
              <a:lnTo>
                <a:pt x="2061277" y="211413"/>
              </a:lnTo>
              <a:lnTo>
                <a:pt x="0" y="211413"/>
              </a:lnTo>
              <a:lnTo>
                <a:pt x="0" y="422826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C81F3F-0824-4130-941F-158D4C8109D9}">
      <dsp:nvSpPr>
        <dsp:cNvPr id="0" name=""/>
        <dsp:cNvSpPr/>
      </dsp:nvSpPr>
      <dsp:spPr>
        <a:xfrm>
          <a:off x="2066081" y="3262383"/>
          <a:ext cx="1585597" cy="105706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solidFill>
                <a:schemeClr val="tx1"/>
              </a:solidFill>
            </a:rPr>
            <a:t>Aerodynamic</a:t>
          </a:r>
        </a:p>
      </dsp:txBody>
      <dsp:txXfrm>
        <a:off x="2097041" y="3293343"/>
        <a:ext cx="1523677" cy="995145"/>
      </dsp:txXfrm>
    </dsp:sp>
    <dsp:sp modelId="{33EA7B44-0F54-4B92-B594-444B2850B349}">
      <dsp:nvSpPr>
        <dsp:cNvPr id="0" name=""/>
        <dsp:cNvSpPr/>
      </dsp:nvSpPr>
      <dsp:spPr>
        <a:xfrm>
          <a:off x="4874438" y="2839557"/>
          <a:ext cx="91440" cy="4228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2826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2CB1D9-4B2A-4FA2-A4AD-3B72436CACF4}">
      <dsp:nvSpPr>
        <dsp:cNvPr id="0" name=""/>
        <dsp:cNvSpPr/>
      </dsp:nvSpPr>
      <dsp:spPr>
        <a:xfrm>
          <a:off x="4127359" y="3262383"/>
          <a:ext cx="1585597" cy="105706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solidFill>
                <a:schemeClr val="tx1"/>
              </a:solidFill>
            </a:rPr>
            <a:t>Material</a:t>
          </a:r>
        </a:p>
      </dsp:txBody>
      <dsp:txXfrm>
        <a:off x="4158319" y="3293343"/>
        <a:ext cx="1523677" cy="995145"/>
      </dsp:txXfrm>
    </dsp:sp>
    <dsp:sp modelId="{3CEFFC28-9D10-4C42-9615-EAEF57621890}">
      <dsp:nvSpPr>
        <dsp:cNvPr id="0" name=""/>
        <dsp:cNvSpPr/>
      </dsp:nvSpPr>
      <dsp:spPr>
        <a:xfrm>
          <a:off x="4920158" y="2839557"/>
          <a:ext cx="2061277" cy="422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413"/>
              </a:lnTo>
              <a:lnTo>
                <a:pt x="2061277" y="211413"/>
              </a:lnTo>
              <a:lnTo>
                <a:pt x="2061277" y="422826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646F8-9237-4D43-B5ED-940D75074B13}">
      <dsp:nvSpPr>
        <dsp:cNvPr id="0" name=""/>
        <dsp:cNvSpPr/>
      </dsp:nvSpPr>
      <dsp:spPr>
        <a:xfrm>
          <a:off x="6188636" y="3262383"/>
          <a:ext cx="1585597" cy="105706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solidFill>
                <a:schemeClr val="tx1"/>
              </a:solidFill>
            </a:rPr>
            <a:t>Vibration</a:t>
          </a:r>
        </a:p>
      </dsp:txBody>
      <dsp:txXfrm>
        <a:off x="6219596" y="3293343"/>
        <a:ext cx="1523677" cy="995145"/>
      </dsp:txXfrm>
    </dsp:sp>
    <dsp:sp modelId="{53211F66-FF73-4746-956C-E8F2ED834FE3}">
      <dsp:nvSpPr>
        <dsp:cNvPr id="0" name=""/>
        <dsp:cNvSpPr/>
      </dsp:nvSpPr>
      <dsp:spPr>
        <a:xfrm>
          <a:off x="4920158" y="2839557"/>
          <a:ext cx="4122554" cy="422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413"/>
              </a:lnTo>
              <a:lnTo>
                <a:pt x="4122554" y="211413"/>
              </a:lnTo>
              <a:lnTo>
                <a:pt x="4122554" y="422826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07484-D214-47D9-9D7F-9B91BAAA4767}">
      <dsp:nvSpPr>
        <dsp:cNvPr id="0" name=""/>
        <dsp:cNvSpPr/>
      </dsp:nvSpPr>
      <dsp:spPr>
        <a:xfrm>
          <a:off x="8249913" y="3262383"/>
          <a:ext cx="1585597" cy="1057065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solidFill>
                <a:schemeClr val="tx1"/>
              </a:solidFill>
            </a:rPr>
            <a:t>Fixed</a:t>
          </a:r>
        </a:p>
      </dsp:txBody>
      <dsp:txXfrm>
        <a:off x="8280873" y="3293343"/>
        <a:ext cx="1523677" cy="9951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5FF2-7A0A-4D78-9405-DAD102422EAB}">
      <dsp:nvSpPr>
        <dsp:cNvPr id="0" name=""/>
        <dsp:cNvSpPr/>
      </dsp:nvSpPr>
      <dsp:spPr>
        <a:xfrm>
          <a:off x="5354671" y="184727"/>
          <a:ext cx="1176614" cy="784409"/>
        </a:xfrm>
        <a:prstGeom prst="roundRect">
          <a:avLst>
            <a:gd name="adj" fmla="val 10000"/>
          </a:avLst>
        </a:prstGeom>
        <a:solidFill>
          <a:srgbClr val="697688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bg1"/>
              </a:solidFill>
            </a:rPr>
            <a:t>F1TENTH Chassis</a:t>
          </a:r>
        </a:p>
      </dsp:txBody>
      <dsp:txXfrm>
        <a:off x="5377646" y="207702"/>
        <a:ext cx="1130664" cy="738459"/>
      </dsp:txXfrm>
    </dsp:sp>
    <dsp:sp modelId="{6101E455-6051-4E2C-B68B-1030DC914FC6}">
      <dsp:nvSpPr>
        <dsp:cNvPr id="0" name=""/>
        <dsp:cNvSpPr/>
      </dsp:nvSpPr>
      <dsp:spPr>
        <a:xfrm>
          <a:off x="3648581" y="969137"/>
          <a:ext cx="2294397" cy="313763"/>
        </a:xfrm>
        <a:custGeom>
          <a:avLst/>
          <a:gdLst/>
          <a:ahLst/>
          <a:cxnLst/>
          <a:rect l="0" t="0" r="0" b="0"/>
          <a:pathLst>
            <a:path>
              <a:moveTo>
                <a:pt x="2294397" y="0"/>
              </a:moveTo>
              <a:lnTo>
                <a:pt x="2294397" y="156881"/>
              </a:lnTo>
              <a:lnTo>
                <a:pt x="0" y="156881"/>
              </a:lnTo>
              <a:lnTo>
                <a:pt x="0" y="313763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6DE22-8BB2-4F5E-9883-0B6FF621B426}">
      <dsp:nvSpPr>
        <dsp:cNvPr id="0" name=""/>
        <dsp:cNvSpPr/>
      </dsp:nvSpPr>
      <dsp:spPr>
        <a:xfrm>
          <a:off x="3060274" y="1282901"/>
          <a:ext cx="1176614" cy="784409"/>
        </a:xfrm>
        <a:prstGeom prst="roundRect">
          <a:avLst>
            <a:gd name="adj" fmla="val 10000"/>
          </a:avLst>
        </a:prstGeom>
        <a:solidFill>
          <a:srgbClr val="F5B98F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bg1"/>
              </a:solidFill>
            </a:rPr>
            <a:t>Movement</a:t>
          </a:r>
        </a:p>
      </dsp:txBody>
      <dsp:txXfrm>
        <a:off x="3083249" y="1305876"/>
        <a:ext cx="1130664" cy="738459"/>
      </dsp:txXfrm>
    </dsp:sp>
    <dsp:sp modelId="{4AB8BF22-6F84-4E18-98A3-53E7DCEE7236}">
      <dsp:nvSpPr>
        <dsp:cNvPr id="0" name=""/>
        <dsp:cNvSpPr/>
      </dsp:nvSpPr>
      <dsp:spPr>
        <a:xfrm>
          <a:off x="5178179" y="969137"/>
          <a:ext cx="764799" cy="313763"/>
        </a:xfrm>
        <a:custGeom>
          <a:avLst/>
          <a:gdLst/>
          <a:ahLst/>
          <a:cxnLst/>
          <a:rect l="0" t="0" r="0" b="0"/>
          <a:pathLst>
            <a:path>
              <a:moveTo>
                <a:pt x="764799" y="0"/>
              </a:moveTo>
              <a:lnTo>
                <a:pt x="764799" y="156881"/>
              </a:lnTo>
              <a:lnTo>
                <a:pt x="0" y="156881"/>
              </a:lnTo>
              <a:lnTo>
                <a:pt x="0" y="313763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42736-FD17-4E2A-932F-3C73B0B1D26D}">
      <dsp:nvSpPr>
        <dsp:cNvPr id="0" name=""/>
        <dsp:cNvSpPr/>
      </dsp:nvSpPr>
      <dsp:spPr>
        <a:xfrm>
          <a:off x="4589872" y="1282901"/>
          <a:ext cx="1176614" cy="78440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Structure</a:t>
          </a:r>
        </a:p>
      </dsp:txBody>
      <dsp:txXfrm>
        <a:off x="4612847" y="1305876"/>
        <a:ext cx="1130664" cy="738459"/>
      </dsp:txXfrm>
    </dsp:sp>
    <dsp:sp modelId="{AFA2FDAC-B829-489D-A8B2-AD98AE7179DD}">
      <dsp:nvSpPr>
        <dsp:cNvPr id="0" name=""/>
        <dsp:cNvSpPr/>
      </dsp:nvSpPr>
      <dsp:spPr>
        <a:xfrm>
          <a:off x="2118982" y="2067310"/>
          <a:ext cx="3059196" cy="313763"/>
        </a:xfrm>
        <a:custGeom>
          <a:avLst/>
          <a:gdLst/>
          <a:ahLst/>
          <a:cxnLst/>
          <a:rect l="0" t="0" r="0" b="0"/>
          <a:pathLst>
            <a:path>
              <a:moveTo>
                <a:pt x="3059196" y="0"/>
              </a:moveTo>
              <a:lnTo>
                <a:pt x="3059196" y="156881"/>
              </a:lnTo>
              <a:lnTo>
                <a:pt x="0" y="156881"/>
              </a:lnTo>
              <a:lnTo>
                <a:pt x="0" y="313763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94001-EDA3-4678-9FF7-C7E4DBD698EA}">
      <dsp:nvSpPr>
        <dsp:cNvPr id="0" name=""/>
        <dsp:cNvSpPr/>
      </dsp:nvSpPr>
      <dsp:spPr>
        <a:xfrm>
          <a:off x="1530675" y="2381074"/>
          <a:ext cx="1176614" cy="78440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Compact</a:t>
          </a:r>
        </a:p>
      </dsp:txBody>
      <dsp:txXfrm>
        <a:off x="1553650" y="2404049"/>
        <a:ext cx="1130664" cy="738459"/>
      </dsp:txXfrm>
    </dsp:sp>
    <dsp:sp modelId="{7A9A1902-8C04-443E-800A-E2DD0C31025E}">
      <dsp:nvSpPr>
        <dsp:cNvPr id="0" name=""/>
        <dsp:cNvSpPr/>
      </dsp:nvSpPr>
      <dsp:spPr>
        <a:xfrm>
          <a:off x="589384" y="3165483"/>
          <a:ext cx="1529598" cy="313763"/>
        </a:xfrm>
        <a:custGeom>
          <a:avLst/>
          <a:gdLst/>
          <a:ahLst/>
          <a:cxnLst/>
          <a:rect l="0" t="0" r="0" b="0"/>
          <a:pathLst>
            <a:path>
              <a:moveTo>
                <a:pt x="1529598" y="0"/>
              </a:moveTo>
              <a:lnTo>
                <a:pt x="1529598" y="156881"/>
              </a:lnTo>
              <a:lnTo>
                <a:pt x="0" y="156881"/>
              </a:lnTo>
              <a:lnTo>
                <a:pt x="0" y="313763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2D331F-A509-4EF6-8722-09C6F3937468}">
      <dsp:nvSpPr>
        <dsp:cNvPr id="0" name=""/>
        <dsp:cNvSpPr/>
      </dsp:nvSpPr>
      <dsp:spPr>
        <a:xfrm>
          <a:off x="1077" y="3479247"/>
          <a:ext cx="1176614" cy="78440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>
              <a:solidFill>
                <a:schemeClr val="tx1"/>
              </a:solidFill>
            </a:rPr>
            <a:t>Conceals Secondary Components</a:t>
          </a:r>
          <a:endParaRPr lang="en-US" sz="1300" b="1" kern="1200">
            <a:solidFill>
              <a:schemeClr val="tx1"/>
            </a:solidFill>
          </a:endParaRPr>
        </a:p>
      </dsp:txBody>
      <dsp:txXfrm>
        <a:off x="24052" y="3502222"/>
        <a:ext cx="1130664" cy="738459"/>
      </dsp:txXfrm>
    </dsp:sp>
    <dsp:sp modelId="{A7C9A6CF-BF08-426A-B9E1-172E9B3C1FFA}">
      <dsp:nvSpPr>
        <dsp:cNvPr id="0" name=""/>
        <dsp:cNvSpPr/>
      </dsp:nvSpPr>
      <dsp:spPr>
        <a:xfrm>
          <a:off x="543664" y="4263656"/>
          <a:ext cx="91440" cy="3137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3763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BD34E-D4D7-4BDC-BB09-3681277047D7}">
      <dsp:nvSpPr>
        <dsp:cNvPr id="0" name=""/>
        <dsp:cNvSpPr/>
      </dsp:nvSpPr>
      <dsp:spPr>
        <a:xfrm>
          <a:off x="1077" y="4577420"/>
          <a:ext cx="1176614" cy="78440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>
              <a:solidFill>
                <a:schemeClr val="tx1"/>
              </a:solidFill>
            </a:rPr>
            <a:t>Contains Cables</a:t>
          </a:r>
        </a:p>
      </dsp:txBody>
      <dsp:txXfrm>
        <a:off x="24052" y="4600395"/>
        <a:ext cx="1130664" cy="738459"/>
      </dsp:txXfrm>
    </dsp:sp>
    <dsp:sp modelId="{69168EB1-053A-444A-BA09-DC3A79ACE43F}">
      <dsp:nvSpPr>
        <dsp:cNvPr id="0" name=""/>
        <dsp:cNvSpPr/>
      </dsp:nvSpPr>
      <dsp:spPr>
        <a:xfrm>
          <a:off x="2073262" y="3165483"/>
          <a:ext cx="91440" cy="3137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3763"/>
              </a:lnTo>
            </a:path>
          </a:pathLst>
        </a:custGeom>
        <a:noFill/>
        <a:ln w="28575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7607C6-81D1-405F-8A80-2BA6929FF7B9}">
      <dsp:nvSpPr>
        <dsp:cNvPr id="0" name=""/>
        <dsp:cNvSpPr/>
      </dsp:nvSpPr>
      <dsp:spPr>
        <a:xfrm>
          <a:off x="1530675" y="3479247"/>
          <a:ext cx="1176614" cy="78440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Utilizes Free Space</a:t>
          </a:r>
        </a:p>
      </dsp:txBody>
      <dsp:txXfrm>
        <a:off x="1553650" y="3502222"/>
        <a:ext cx="1130664" cy="738459"/>
      </dsp:txXfrm>
    </dsp:sp>
    <dsp:sp modelId="{3208265A-8DDC-49BB-9664-EADC1E8BD416}">
      <dsp:nvSpPr>
        <dsp:cNvPr id="0" name=""/>
        <dsp:cNvSpPr/>
      </dsp:nvSpPr>
      <dsp:spPr>
        <a:xfrm>
          <a:off x="2118982" y="3165483"/>
          <a:ext cx="1529598" cy="313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81"/>
              </a:lnTo>
              <a:lnTo>
                <a:pt x="1529598" y="156881"/>
              </a:lnTo>
              <a:lnTo>
                <a:pt x="1529598" y="313763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AF2544-D2B7-4D62-AB31-C2CDD0F99B0B}">
      <dsp:nvSpPr>
        <dsp:cNvPr id="0" name=""/>
        <dsp:cNvSpPr/>
      </dsp:nvSpPr>
      <dsp:spPr>
        <a:xfrm>
          <a:off x="3060274" y="3479247"/>
          <a:ext cx="1176614" cy="78440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Limits Length, Width, and Height</a:t>
          </a:r>
        </a:p>
      </dsp:txBody>
      <dsp:txXfrm>
        <a:off x="3083249" y="3502222"/>
        <a:ext cx="1130664" cy="738459"/>
      </dsp:txXfrm>
    </dsp:sp>
    <dsp:sp modelId="{965DF014-5C03-4DDD-BC15-D084EAB6AF7D}">
      <dsp:nvSpPr>
        <dsp:cNvPr id="0" name=""/>
        <dsp:cNvSpPr/>
      </dsp:nvSpPr>
      <dsp:spPr>
        <a:xfrm>
          <a:off x="3648581" y="2067310"/>
          <a:ext cx="1529598" cy="313763"/>
        </a:xfrm>
        <a:custGeom>
          <a:avLst/>
          <a:gdLst/>
          <a:ahLst/>
          <a:cxnLst/>
          <a:rect l="0" t="0" r="0" b="0"/>
          <a:pathLst>
            <a:path>
              <a:moveTo>
                <a:pt x="1529598" y="0"/>
              </a:moveTo>
              <a:lnTo>
                <a:pt x="1529598" y="156881"/>
              </a:lnTo>
              <a:lnTo>
                <a:pt x="0" y="156881"/>
              </a:lnTo>
              <a:lnTo>
                <a:pt x="0" y="313763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C81F3F-0824-4130-941F-158D4C8109D9}">
      <dsp:nvSpPr>
        <dsp:cNvPr id="0" name=""/>
        <dsp:cNvSpPr/>
      </dsp:nvSpPr>
      <dsp:spPr>
        <a:xfrm>
          <a:off x="3060274" y="2381074"/>
          <a:ext cx="1176614" cy="78440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Aerodynamic</a:t>
          </a:r>
        </a:p>
      </dsp:txBody>
      <dsp:txXfrm>
        <a:off x="3083249" y="2404049"/>
        <a:ext cx="1130664" cy="738459"/>
      </dsp:txXfrm>
    </dsp:sp>
    <dsp:sp modelId="{33EA7B44-0F54-4B92-B594-444B2850B349}">
      <dsp:nvSpPr>
        <dsp:cNvPr id="0" name=""/>
        <dsp:cNvSpPr/>
      </dsp:nvSpPr>
      <dsp:spPr>
        <a:xfrm>
          <a:off x="5132459" y="2067310"/>
          <a:ext cx="91440" cy="3137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3763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2CB1D9-4B2A-4FA2-A4AD-3B72436CACF4}">
      <dsp:nvSpPr>
        <dsp:cNvPr id="0" name=""/>
        <dsp:cNvSpPr/>
      </dsp:nvSpPr>
      <dsp:spPr>
        <a:xfrm>
          <a:off x="4589872" y="2381074"/>
          <a:ext cx="1176614" cy="78440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Material</a:t>
          </a:r>
        </a:p>
      </dsp:txBody>
      <dsp:txXfrm>
        <a:off x="4612847" y="2404049"/>
        <a:ext cx="1130664" cy="738459"/>
      </dsp:txXfrm>
    </dsp:sp>
    <dsp:sp modelId="{3CEFFC28-9D10-4C42-9615-EAEF57621890}">
      <dsp:nvSpPr>
        <dsp:cNvPr id="0" name=""/>
        <dsp:cNvSpPr/>
      </dsp:nvSpPr>
      <dsp:spPr>
        <a:xfrm>
          <a:off x="5178179" y="2067310"/>
          <a:ext cx="1529598" cy="313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81"/>
              </a:lnTo>
              <a:lnTo>
                <a:pt x="1529598" y="156881"/>
              </a:lnTo>
              <a:lnTo>
                <a:pt x="1529598" y="313763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646F8-9237-4D43-B5ED-940D75074B13}">
      <dsp:nvSpPr>
        <dsp:cNvPr id="0" name=""/>
        <dsp:cNvSpPr/>
      </dsp:nvSpPr>
      <dsp:spPr>
        <a:xfrm>
          <a:off x="6119470" y="2381074"/>
          <a:ext cx="1176614" cy="78440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Vibration</a:t>
          </a:r>
        </a:p>
      </dsp:txBody>
      <dsp:txXfrm>
        <a:off x="6142445" y="2404049"/>
        <a:ext cx="1130664" cy="738459"/>
      </dsp:txXfrm>
    </dsp:sp>
    <dsp:sp modelId="{53211F66-FF73-4746-956C-E8F2ED834FE3}">
      <dsp:nvSpPr>
        <dsp:cNvPr id="0" name=""/>
        <dsp:cNvSpPr/>
      </dsp:nvSpPr>
      <dsp:spPr>
        <a:xfrm>
          <a:off x="5178179" y="2067310"/>
          <a:ext cx="3059196" cy="313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81"/>
              </a:lnTo>
              <a:lnTo>
                <a:pt x="3059196" y="156881"/>
              </a:lnTo>
              <a:lnTo>
                <a:pt x="3059196" y="313763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07484-D214-47D9-9D7F-9B91BAAA4767}">
      <dsp:nvSpPr>
        <dsp:cNvPr id="0" name=""/>
        <dsp:cNvSpPr/>
      </dsp:nvSpPr>
      <dsp:spPr>
        <a:xfrm>
          <a:off x="7649069" y="2381074"/>
          <a:ext cx="1176614" cy="78440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Fixed</a:t>
          </a:r>
        </a:p>
      </dsp:txBody>
      <dsp:txXfrm>
        <a:off x="7672044" y="2404049"/>
        <a:ext cx="1130664" cy="738459"/>
      </dsp:txXfrm>
    </dsp:sp>
    <dsp:sp modelId="{70270CA9-42B0-494B-9595-1D96998997DA}">
      <dsp:nvSpPr>
        <dsp:cNvPr id="0" name=""/>
        <dsp:cNvSpPr/>
      </dsp:nvSpPr>
      <dsp:spPr>
        <a:xfrm>
          <a:off x="5942978" y="969137"/>
          <a:ext cx="764799" cy="313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81"/>
              </a:lnTo>
              <a:lnTo>
                <a:pt x="764799" y="156881"/>
              </a:lnTo>
              <a:lnTo>
                <a:pt x="764799" y="313763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0A23C-2E02-4603-8D02-9A8EAC62F168}">
      <dsp:nvSpPr>
        <dsp:cNvPr id="0" name=""/>
        <dsp:cNvSpPr/>
      </dsp:nvSpPr>
      <dsp:spPr>
        <a:xfrm>
          <a:off x="6119470" y="1282901"/>
          <a:ext cx="1176614" cy="784409"/>
        </a:xfrm>
        <a:prstGeom prst="roundRect">
          <a:avLst>
            <a:gd name="adj" fmla="val 10000"/>
          </a:avLst>
        </a:prstGeom>
        <a:solidFill>
          <a:srgbClr val="658E49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bg1"/>
              </a:solidFill>
            </a:rPr>
            <a:t>Utilization</a:t>
          </a:r>
        </a:p>
      </dsp:txBody>
      <dsp:txXfrm>
        <a:off x="6142445" y="1305876"/>
        <a:ext cx="1130664" cy="738459"/>
      </dsp:txXfrm>
    </dsp:sp>
    <dsp:sp modelId="{F15F3483-D04F-4758-984A-5A4BE6B10BC0}">
      <dsp:nvSpPr>
        <dsp:cNvPr id="0" name=""/>
        <dsp:cNvSpPr/>
      </dsp:nvSpPr>
      <dsp:spPr>
        <a:xfrm>
          <a:off x="5942978" y="969137"/>
          <a:ext cx="2294397" cy="313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81"/>
              </a:lnTo>
              <a:lnTo>
                <a:pt x="2294397" y="156881"/>
              </a:lnTo>
              <a:lnTo>
                <a:pt x="2294397" y="313763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C4036-22AD-4DEE-83F6-DCE9CBABB06A}">
      <dsp:nvSpPr>
        <dsp:cNvPr id="0" name=""/>
        <dsp:cNvSpPr/>
      </dsp:nvSpPr>
      <dsp:spPr>
        <a:xfrm>
          <a:off x="7649069" y="1282901"/>
          <a:ext cx="1176614" cy="784409"/>
        </a:xfrm>
        <a:prstGeom prst="roundRect">
          <a:avLst>
            <a:gd name="adj" fmla="val 10000"/>
          </a:avLst>
        </a:prstGeom>
        <a:solidFill>
          <a:srgbClr val="FFC619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bg1"/>
              </a:solidFill>
            </a:rPr>
            <a:t>Protection</a:t>
          </a:r>
        </a:p>
      </dsp:txBody>
      <dsp:txXfrm>
        <a:off x="7672044" y="1305876"/>
        <a:ext cx="1130664" cy="73845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5FF2-7A0A-4D78-9405-DAD102422EAB}">
      <dsp:nvSpPr>
        <dsp:cNvPr id="0" name=""/>
        <dsp:cNvSpPr/>
      </dsp:nvSpPr>
      <dsp:spPr>
        <a:xfrm>
          <a:off x="4442096" y="725"/>
          <a:ext cx="1318080" cy="878720"/>
        </a:xfrm>
        <a:prstGeom prst="roundRect">
          <a:avLst>
            <a:gd name="adj" fmla="val 10000"/>
          </a:avLst>
        </a:prstGeom>
        <a:solidFill>
          <a:srgbClr val="697688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F1TENTH Chassis</a:t>
          </a:r>
        </a:p>
      </dsp:txBody>
      <dsp:txXfrm>
        <a:off x="4467833" y="26462"/>
        <a:ext cx="1266606" cy="827246"/>
      </dsp:txXfrm>
    </dsp:sp>
    <dsp:sp modelId="{6101E455-6051-4E2C-B68B-1030DC914FC6}">
      <dsp:nvSpPr>
        <dsp:cNvPr id="0" name=""/>
        <dsp:cNvSpPr/>
      </dsp:nvSpPr>
      <dsp:spPr>
        <a:xfrm>
          <a:off x="2530880" y="879446"/>
          <a:ext cx="2570256" cy="351488"/>
        </a:xfrm>
        <a:custGeom>
          <a:avLst/>
          <a:gdLst/>
          <a:ahLst/>
          <a:cxnLst/>
          <a:rect l="0" t="0" r="0" b="0"/>
          <a:pathLst>
            <a:path>
              <a:moveTo>
                <a:pt x="2570256" y="0"/>
              </a:moveTo>
              <a:lnTo>
                <a:pt x="2570256" y="175744"/>
              </a:lnTo>
              <a:lnTo>
                <a:pt x="0" y="175744"/>
              </a:lnTo>
              <a:lnTo>
                <a:pt x="0" y="351488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6DE22-8BB2-4F5E-9883-0B6FF621B426}">
      <dsp:nvSpPr>
        <dsp:cNvPr id="0" name=""/>
        <dsp:cNvSpPr/>
      </dsp:nvSpPr>
      <dsp:spPr>
        <a:xfrm>
          <a:off x="1871839" y="1230934"/>
          <a:ext cx="1318080" cy="878720"/>
        </a:xfrm>
        <a:prstGeom prst="roundRect">
          <a:avLst>
            <a:gd name="adj" fmla="val 10000"/>
          </a:avLst>
        </a:prstGeom>
        <a:solidFill>
          <a:srgbClr val="F5B98F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Movement</a:t>
          </a:r>
        </a:p>
      </dsp:txBody>
      <dsp:txXfrm>
        <a:off x="1897576" y="1256671"/>
        <a:ext cx="1266606" cy="827246"/>
      </dsp:txXfrm>
    </dsp:sp>
    <dsp:sp modelId="{4AB8BF22-6F84-4E18-98A3-53E7DCEE7236}">
      <dsp:nvSpPr>
        <dsp:cNvPr id="0" name=""/>
        <dsp:cNvSpPr/>
      </dsp:nvSpPr>
      <dsp:spPr>
        <a:xfrm>
          <a:off x="4244384" y="879446"/>
          <a:ext cx="856752" cy="351488"/>
        </a:xfrm>
        <a:custGeom>
          <a:avLst/>
          <a:gdLst/>
          <a:ahLst/>
          <a:cxnLst/>
          <a:rect l="0" t="0" r="0" b="0"/>
          <a:pathLst>
            <a:path>
              <a:moveTo>
                <a:pt x="856752" y="0"/>
              </a:moveTo>
              <a:lnTo>
                <a:pt x="856752" y="175744"/>
              </a:lnTo>
              <a:lnTo>
                <a:pt x="0" y="175744"/>
              </a:lnTo>
              <a:lnTo>
                <a:pt x="0" y="351488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42736-FD17-4E2A-932F-3C73B0B1D26D}">
      <dsp:nvSpPr>
        <dsp:cNvPr id="0" name=""/>
        <dsp:cNvSpPr/>
      </dsp:nvSpPr>
      <dsp:spPr>
        <a:xfrm>
          <a:off x="3585344" y="1230934"/>
          <a:ext cx="1318080" cy="87872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Structure</a:t>
          </a:r>
        </a:p>
      </dsp:txBody>
      <dsp:txXfrm>
        <a:off x="3611081" y="1256671"/>
        <a:ext cx="1266606" cy="827246"/>
      </dsp:txXfrm>
    </dsp:sp>
    <dsp:sp modelId="{AFA2FDAC-B829-489D-A8B2-AD98AE7179DD}">
      <dsp:nvSpPr>
        <dsp:cNvPr id="0" name=""/>
        <dsp:cNvSpPr/>
      </dsp:nvSpPr>
      <dsp:spPr>
        <a:xfrm>
          <a:off x="817375" y="2109654"/>
          <a:ext cx="3427008" cy="351488"/>
        </a:xfrm>
        <a:custGeom>
          <a:avLst/>
          <a:gdLst/>
          <a:ahLst/>
          <a:cxnLst/>
          <a:rect l="0" t="0" r="0" b="0"/>
          <a:pathLst>
            <a:path>
              <a:moveTo>
                <a:pt x="3427008" y="0"/>
              </a:moveTo>
              <a:lnTo>
                <a:pt x="3427008" y="175744"/>
              </a:lnTo>
              <a:lnTo>
                <a:pt x="0" y="175744"/>
              </a:lnTo>
              <a:lnTo>
                <a:pt x="0" y="351488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94001-EDA3-4678-9FF7-C7E4DBD698EA}">
      <dsp:nvSpPr>
        <dsp:cNvPr id="0" name=""/>
        <dsp:cNvSpPr/>
      </dsp:nvSpPr>
      <dsp:spPr>
        <a:xfrm>
          <a:off x="158335" y="2461142"/>
          <a:ext cx="1318080" cy="87872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Compact</a:t>
          </a:r>
        </a:p>
      </dsp:txBody>
      <dsp:txXfrm>
        <a:off x="184072" y="2486879"/>
        <a:ext cx="1266606" cy="827246"/>
      </dsp:txXfrm>
    </dsp:sp>
    <dsp:sp modelId="{965DF014-5C03-4DDD-BC15-D084EAB6AF7D}">
      <dsp:nvSpPr>
        <dsp:cNvPr id="0" name=""/>
        <dsp:cNvSpPr/>
      </dsp:nvSpPr>
      <dsp:spPr>
        <a:xfrm>
          <a:off x="2530880" y="2109654"/>
          <a:ext cx="1713504" cy="351488"/>
        </a:xfrm>
        <a:custGeom>
          <a:avLst/>
          <a:gdLst/>
          <a:ahLst/>
          <a:cxnLst/>
          <a:rect l="0" t="0" r="0" b="0"/>
          <a:pathLst>
            <a:path>
              <a:moveTo>
                <a:pt x="1713504" y="0"/>
              </a:moveTo>
              <a:lnTo>
                <a:pt x="1713504" y="175744"/>
              </a:lnTo>
              <a:lnTo>
                <a:pt x="0" y="175744"/>
              </a:lnTo>
              <a:lnTo>
                <a:pt x="0" y="351488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C81F3F-0824-4130-941F-158D4C8109D9}">
      <dsp:nvSpPr>
        <dsp:cNvPr id="0" name=""/>
        <dsp:cNvSpPr/>
      </dsp:nvSpPr>
      <dsp:spPr>
        <a:xfrm>
          <a:off x="1871839" y="2461142"/>
          <a:ext cx="1318080" cy="87872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Aerodynamic</a:t>
          </a:r>
        </a:p>
      </dsp:txBody>
      <dsp:txXfrm>
        <a:off x="1897576" y="2486879"/>
        <a:ext cx="1266606" cy="827246"/>
      </dsp:txXfrm>
    </dsp:sp>
    <dsp:sp modelId="{75FC7570-4389-4A5B-BD85-8D1117F2A321}">
      <dsp:nvSpPr>
        <dsp:cNvPr id="0" name=""/>
        <dsp:cNvSpPr/>
      </dsp:nvSpPr>
      <dsp:spPr>
        <a:xfrm>
          <a:off x="1674127" y="3339862"/>
          <a:ext cx="856752" cy="351488"/>
        </a:xfrm>
        <a:custGeom>
          <a:avLst/>
          <a:gdLst/>
          <a:ahLst/>
          <a:cxnLst/>
          <a:rect l="0" t="0" r="0" b="0"/>
          <a:pathLst>
            <a:path>
              <a:moveTo>
                <a:pt x="856752" y="0"/>
              </a:moveTo>
              <a:lnTo>
                <a:pt x="856752" y="175744"/>
              </a:lnTo>
              <a:lnTo>
                <a:pt x="0" y="175744"/>
              </a:lnTo>
              <a:lnTo>
                <a:pt x="0" y="351488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0C7CC7-9AF2-4BC7-A441-07DC0E4DF28D}">
      <dsp:nvSpPr>
        <dsp:cNvPr id="0" name=""/>
        <dsp:cNvSpPr/>
      </dsp:nvSpPr>
      <dsp:spPr>
        <a:xfrm>
          <a:off x="1015087" y="3691350"/>
          <a:ext cx="1318080" cy="87872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Influences Fluid about Body</a:t>
          </a:r>
        </a:p>
      </dsp:txBody>
      <dsp:txXfrm>
        <a:off x="1040824" y="3717087"/>
        <a:ext cx="1266606" cy="827246"/>
      </dsp:txXfrm>
    </dsp:sp>
    <dsp:sp modelId="{BAD5BE52-4489-4B30-9B49-C5E901A9E9F5}">
      <dsp:nvSpPr>
        <dsp:cNvPr id="0" name=""/>
        <dsp:cNvSpPr/>
      </dsp:nvSpPr>
      <dsp:spPr>
        <a:xfrm>
          <a:off x="2530880" y="3339862"/>
          <a:ext cx="856752" cy="351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744"/>
              </a:lnTo>
              <a:lnTo>
                <a:pt x="856752" y="175744"/>
              </a:lnTo>
              <a:lnTo>
                <a:pt x="856752" y="351488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818908-4C8E-4B6B-AAD9-4FD9CF9008B2}">
      <dsp:nvSpPr>
        <dsp:cNvPr id="0" name=""/>
        <dsp:cNvSpPr/>
      </dsp:nvSpPr>
      <dsp:spPr>
        <a:xfrm>
          <a:off x="2728592" y="3691350"/>
          <a:ext cx="1318080" cy="87872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Generates Downforce</a:t>
          </a:r>
        </a:p>
      </dsp:txBody>
      <dsp:txXfrm>
        <a:off x="2754329" y="3717087"/>
        <a:ext cx="1266606" cy="827246"/>
      </dsp:txXfrm>
    </dsp:sp>
    <dsp:sp modelId="{33EA7B44-0F54-4B92-B594-444B2850B349}">
      <dsp:nvSpPr>
        <dsp:cNvPr id="0" name=""/>
        <dsp:cNvSpPr/>
      </dsp:nvSpPr>
      <dsp:spPr>
        <a:xfrm>
          <a:off x="4198664" y="2109654"/>
          <a:ext cx="91440" cy="3514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1488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2CB1D9-4B2A-4FA2-A4AD-3B72436CACF4}">
      <dsp:nvSpPr>
        <dsp:cNvPr id="0" name=""/>
        <dsp:cNvSpPr/>
      </dsp:nvSpPr>
      <dsp:spPr>
        <a:xfrm>
          <a:off x="3585344" y="2461142"/>
          <a:ext cx="1318080" cy="87872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Material</a:t>
          </a:r>
        </a:p>
      </dsp:txBody>
      <dsp:txXfrm>
        <a:off x="3611081" y="2486879"/>
        <a:ext cx="1266606" cy="827246"/>
      </dsp:txXfrm>
    </dsp:sp>
    <dsp:sp modelId="{3CEFFC28-9D10-4C42-9615-EAEF57621890}">
      <dsp:nvSpPr>
        <dsp:cNvPr id="0" name=""/>
        <dsp:cNvSpPr/>
      </dsp:nvSpPr>
      <dsp:spPr>
        <a:xfrm>
          <a:off x="4244384" y="2109654"/>
          <a:ext cx="1713504" cy="351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744"/>
              </a:lnTo>
              <a:lnTo>
                <a:pt x="1713504" y="175744"/>
              </a:lnTo>
              <a:lnTo>
                <a:pt x="1713504" y="351488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646F8-9237-4D43-B5ED-940D75074B13}">
      <dsp:nvSpPr>
        <dsp:cNvPr id="0" name=""/>
        <dsp:cNvSpPr/>
      </dsp:nvSpPr>
      <dsp:spPr>
        <a:xfrm>
          <a:off x="5298848" y="2461142"/>
          <a:ext cx="1318080" cy="87872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Vibration</a:t>
          </a:r>
        </a:p>
      </dsp:txBody>
      <dsp:txXfrm>
        <a:off x="5324585" y="2486879"/>
        <a:ext cx="1266606" cy="827246"/>
      </dsp:txXfrm>
    </dsp:sp>
    <dsp:sp modelId="{53211F66-FF73-4746-956C-E8F2ED834FE3}">
      <dsp:nvSpPr>
        <dsp:cNvPr id="0" name=""/>
        <dsp:cNvSpPr/>
      </dsp:nvSpPr>
      <dsp:spPr>
        <a:xfrm>
          <a:off x="4244384" y="2109654"/>
          <a:ext cx="3427008" cy="351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744"/>
              </a:lnTo>
              <a:lnTo>
                <a:pt x="3427008" y="175744"/>
              </a:lnTo>
              <a:lnTo>
                <a:pt x="3427008" y="351488"/>
              </a:lnTo>
            </a:path>
          </a:pathLst>
        </a:custGeom>
        <a:noFill/>
        <a:ln w="1270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07484-D214-47D9-9D7F-9B91BAAA4767}">
      <dsp:nvSpPr>
        <dsp:cNvPr id="0" name=""/>
        <dsp:cNvSpPr/>
      </dsp:nvSpPr>
      <dsp:spPr>
        <a:xfrm>
          <a:off x="7012353" y="2461142"/>
          <a:ext cx="1318080" cy="87872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Fixed</a:t>
          </a:r>
        </a:p>
      </dsp:txBody>
      <dsp:txXfrm>
        <a:off x="7038090" y="2486879"/>
        <a:ext cx="1266606" cy="827246"/>
      </dsp:txXfrm>
    </dsp:sp>
    <dsp:sp modelId="{70270CA9-42B0-494B-9595-1D96998997DA}">
      <dsp:nvSpPr>
        <dsp:cNvPr id="0" name=""/>
        <dsp:cNvSpPr/>
      </dsp:nvSpPr>
      <dsp:spPr>
        <a:xfrm>
          <a:off x="5101136" y="879446"/>
          <a:ext cx="856752" cy="351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744"/>
              </a:lnTo>
              <a:lnTo>
                <a:pt x="856752" y="175744"/>
              </a:lnTo>
              <a:lnTo>
                <a:pt x="856752" y="351488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0A23C-2E02-4603-8D02-9A8EAC62F168}">
      <dsp:nvSpPr>
        <dsp:cNvPr id="0" name=""/>
        <dsp:cNvSpPr/>
      </dsp:nvSpPr>
      <dsp:spPr>
        <a:xfrm>
          <a:off x="5298848" y="1230934"/>
          <a:ext cx="1318080" cy="878720"/>
        </a:xfrm>
        <a:prstGeom prst="roundRect">
          <a:avLst>
            <a:gd name="adj" fmla="val 10000"/>
          </a:avLst>
        </a:prstGeom>
        <a:solidFill>
          <a:srgbClr val="658E49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Utilization</a:t>
          </a:r>
        </a:p>
      </dsp:txBody>
      <dsp:txXfrm>
        <a:off x="5324585" y="1256671"/>
        <a:ext cx="1266606" cy="827246"/>
      </dsp:txXfrm>
    </dsp:sp>
    <dsp:sp modelId="{F15F3483-D04F-4758-984A-5A4BE6B10BC0}">
      <dsp:nvSpPr>
        <dsp:cNvPr id="0" name=""/>
        <dsp:cNvSpPr/>
      </dsp:nvSpPr>
      <dsp:spPr>
        <a:xfrm>
          <a:off x="5101136" y="879446"/>
          <a:ext cx="2570256" cy="351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744"/>
              </a:lnTo>
              <a:lnTo>
                <a:pt x="2570256" y="175744"/>
              </a:lnTo>
              <a:lnTo>
                <a:pt x="2570256" y="351488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C4036-22AD-4DEE-83F6-DCE9CBABB06A}">
      <dsp:nvSpPr>
        <dsp:cNvPr id="0" name=""/>
        <dsp:cNvSpPr/>
      </dsp:nvSpPr>
      <dsp:spPr>
        <a:xfrm>
          <a:off x="7012353" y="1230934"/>
          <a:ext cx="1318080" cy="878720"/>
        </a:xfrm>
        <a:prstGeom prst="roundRect">
          <a:avLst>
            <a:gd name="adj" fmla="val 10000"/>
          </a:avLst>
        </a:prstGeom>
        <a:solidFill>
          <a:srgbClr val="FFC619"/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Protection</a:t>
          </a:r>
        </a:p>
      </dsp:txBody>
      <dsp:txXfrm>
        <a:off x="7038090" y="1256671"/>
        <a:ext cx="1266606" cy="82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91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1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9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81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48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41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00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56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58" r:id="rId13"/>
    <p:sldLayoutId id="214748365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2/11/2024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006F1154-C9A8-8677-8FEF-8444C85153FC}"/>
              </a:ext>
            </a:extLst>
          </p:cNvPr>
          <p:cNvSpPr/>
          <p:nvPr/>
        </p:nvSpPr>
        <p:spPr>
          <a:xfrm>
            <a:off x="6097524" y="3962400"/>
            <a:ext cx="944010" cy="827315"/>
          </a:xfrm>
          <a:prstGeom prst="parallelogram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90E275-35BA-DEDB-5AA0-E3ED05143D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Formula 1/10</a:t>
            </a:r>
            <a:r>
              <a:rPr lang="en-US" baseline="30000"/>
              <a:t>th</a:t>
            </a:r>
            <a:r>
              <a:rPr lang="en-US"/>
              <a:t> Scale Vehicle 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A98657A-6FD2-A346-6456-FE7CA89F9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072" y="4161685"/>
            <a:ext cx="9144000" cy="484632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October 3, 2023</a:t>
            </a:r>
          </a:p>
          <a:p>
            <a:r>
              <a:rPr lang="en-US"/>
              <a:t>By:  Aaron Hastie, Adam Imamura, Kyle Lozano, Alex Soriano, </a:t>
            </a:r>
            <a:r>
              <a:rPr lang="en-US" err="1"/>
              <a:t>Ja’Quan</a:t>
            </a:r>
            <a:r>
              <a:rPr lang="en-US"/>
              <a:t> Young</a:t>
            </a:r>
          </a:p>
        </p:txBody>
      </p:sp>
    </p:spTree>
    <p:extLst>
      <p:ext uri="{BB962C8B-B14F-4D97-AF65-F5344CB8AC3E}">
        <p14:creationId xmlns:p14="http://schemas.microsoft.com/office/powerpoint/2010/main" val="206686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4058E-80A4-D396-75BC-2E0A61E1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7A125-1E15-9EA9-7BBB-67BA947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45C71C-1BAC-E6E7-3C0C-4A20BA4C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74" y="-153541"/>
            <a:ext cx="9601200" cy="960276"/>
          </a:xfrm>
        </p:spPr>
        <p:txBody>
          <a:bodyPr/>
          <a:lstStyle/>
          <a:p>
            <a:pPr algn="ctr"/>
            <a:r>
              <a:rPr lang="en-US"/>
              <a:t>Target Markets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03D2F8B-0543-F449-FE41-894EC81339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6301086"/>
              </p:ext>
            </p:extLst>
          </p:nvPr>
        </p:nvGraphicFramePr>
        <p:xfrm>
          <a:off x="3788508" y="97066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717D1C2-93B8-C46E-B256-59AEAFF0158F}"/>
              </a:ext>
            </a:extLst>
          </p:cNvPr>
          <p:cNvSpPr txBox="1"/>
          <p:nvPr/>
        </p:nvSpPr>
        <p:spPr>
          <a:xfrm>
            <a:off x="275492" y="755215"/>
            <a:ext cx="2530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Primary Market</a:t>
            </a:r>
          </a:p>
        </p:txBody>
      </p:sp>
      <p:pic>
        <p:nvPicPr>
          <p:cNvPr id="21" name="Picture 20" descr="A group of people in a computer lab&#10;&#10;Description automatically generated">
            <a:extLst>
              <a:ext uri="{FF2B5EF4-FFF2-40B4-BE49-F238E27FC236}">
                <a16:creationId xmlns:a16="http://schemas.microsoft.com/office/drawing/2014/main" id="{EFB20173-CD69-1DA3-7F30-D77CBE7A9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01" y="1240750"/>
            <a:ext cx="4438936" cy="2219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F5B97B7-F72B-66B1-15FF-9128AC38CA4F}"/>
              </a:ext>
            </a:extLst>
          </p:cNvPr>
          <p:cNvSpPr txBox="1"/>
          <p:nvPr/>
        </p:nvSpPr>
        <p:spPr>
          <a:xfrm>
            <a:off x="275492" y="3642303"/>
            <a:ext cx="2908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Secondary Market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D4C7D7-A5FF-70FA-83B1-19F86CB3B1C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3173" y="4161998"/>
            <a:ext cx="3349791" cy="2219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541FEA-4A81-548C-77C8-F1F655A740EE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Alex Soriano</a:t>
            </a:r>
          </a:p>
        </p:txBody>
      </p:sp>
    </p:spTree>
    <p:extLst>
      <p:ext uri="{BB962C8B-B14F-4D97-AF65-F5344CB8AC3E}">
        <p14:creationId xmlns:p14="http://schemas.microsoft.com/office/powerpoint/2010/main" val="674743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7B10C0-4144-C2C7-0BBC-FF722D2C9B23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9A637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4075711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Footer Placeholder 2">
            <a:extLst>
              <a:ext uri="{FF2B5EF4-FFF2-40B4-BE49-F238E27FC236}">
                <a16:creationId xmlns:a16="http://schemas.microsoft.com/office/drawing/2014/main" id="{0AD1CC31-EEBE-0CB1-98C0-3C92D7257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15E97-69F4-2459-E925-9008381F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D44377-6102-D362-0E90-C0290FE9F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Overview</a:t>
            </a:r>
          </a:p>
        </p:txBody>
      </p:sp>
      <p:graphicFrame>
        <p:nvGraphicFramePr>
          <p:cNvPr id="843" name="Content Placeholder 840">
            <a:extLst>
              <a:ext uri="{FF2B5EF4-FFF2-40B4-BE49-F238E27FC236}">
                <a16:creationId xmlns:a16="http://schemas.microsoft.com/office/drawing/2014/main" id="{CDA02C2F-D84E-D2D4-2355-A8E6007A9C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408715"/>
              </p:ext>
            </p:extLst>
          </p:nvPr>
        </p:nvGraphicFramePr>
        <p:xfrm>
          <a:off x="533400" y="1825625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D1EC226-678D-FD98-08C5-5E79041C548A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1611460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7243347-82A3-CB25-9FB2-619B8E93D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503498"/>
              </p:ext>
            </p:extLst>
          </p:nvPr>
        </p:nvGraphicFramePr>
        <p:xfrm>
          <a:off x="369454" y="737258"/>
          <a:ext cx="9914874" cy="2094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958">
                  <a:extLst>
                    <a:ext uri="{9D8B030D-6E8A-4147-A177-3AD203B41FA5}">
                      <a16:colId xmlns:a16="http://schemas.microsoft.com/office/drawing/2014/main" val="2035839587"/>
                    </a:ext>
                  </a:extLst>
                </a:gridCol>
                <a:gridCol w="3304958">
                  <a:extLst>
                    <a:ext uri="{9D8B030D-6E8A-4147-A177-3AD203B41FA5}">
                      <a16:colId xmlns:a16="http://schemas.microsoft.com/office/drawing/2014/main" val="4136434396"/>
                    </a:ext>
                  </a:extLst>
                </a:gridCol>
                <a:gridCol w="3304958">
                  <a:extLst>
                    <a:ext uri="{9D8B030D-6E8A-4147-A177-3AD203B41FA5}">
                      <a16:colId xmlns:a16="http://schemas.microsoft.com/office/drawing/2014/main" val="2558611731"/>
                    </a:ext>
                  </a:extLst>
                </a:gridCol>
              </a:tblGrid>
              <a:tr h="367392">
                <a:tc>
                  <a:txBody>
                    <a:bodyPr/>
                    <a:lstStyle/>
                    <a:p>
                      <a:r>
                        <a:rPr lang="en-US"/>
                        <a:t>Question</a:t>
                      </a:r>
                    </a:p>
                  </a:txBody>
                  <a:tcPr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Response</a:t>
                      </a:r>
                    </a:p>
                  </a:txBody>
                  <a:tcPr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Interpreted Need</a:t>
                      </a:r>
                    </a:p>
                  </a:txBody>
                  <a:tcPr>
                    <a:solidFill>
                      <a:srgbClr val="782F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366154"/>
                  </a:ext>
                </a:extLst>
              </a:tr>
              <a:tr h="172665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What are the goals for this project?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1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“The designed mechanical properties such as Moment of Inertia and Center of Mass should be consistent across different chassis. Variation in length is undesirable. The design should be easily scalable.”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The F1/10</a:t>
                      </a:r>
                      <a:r>
                        <a:rPr lang="en-US" sz="1600" b="0" i="0" u="none" strike="noStrike" baseline="30000" noProof="0">
                          <a:solidFill>
                            <a:srgbClr val="000000"/>
                          </a:solidFill>
                          <a:latin typeface="Calibri"/>
                        </a:rPr>
                        <a:t>th</a:t>
                      </a: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 vehicle chassis has clearly defined mechanical metrics and is easily reproducible.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89851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E1B3781-662E-7646-DA5F-E719801DC936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22ABF1-1AE4-71DA-5060-07B8AE4C0EBF}"/>
              </a:ext>
            </a:extLst>
          </p:cNvPr>
          <p:cNvGrpSpPr/>
          <p:nvPr/>
        </p:nvGrpSpPr>
        <p:grpSpPr>
          <a:xfrm>
            <a:off x="737589" y="3862617"/>
            <a:ext cx="3294520" cy="1899322"/>
            <a:chOff x="3730923" y="4100857"/>
            <a:chExt cx="3294520" cy="18993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61111F-CCDE-AC84-5DB0-5E28D0DDA42A}"/>
                </a:ext>
              </a:extLst>
            </p:cNvPr>
            <p:cNvSpPr/>
            <p:nvPr/>
          </p:nvSpPr>
          <p:spPr>
            <a:xfrm>
              <a:off x="4316739" y="5346183"/>
              <a:ext cx="2441359" cy="2382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Delay 5">
              <a:extLst>
                <a:ext uri="{FF2B5EF4-FFF2-40B4-BE49-F238E27FC236}">
                  <a16:creationId xmlns:a16="http://schemas.microsoft.com/office/drawing/2014/main" id="{3B18E227-5861-E7DD-2B5B-214A8E051508}"/>
                </a:ext>
              </a:extLst>
            </p:cNvPr>
            <p:cNvSpPr>
              <a:spLocks/>
            </p:cNvSpPr>
            <p:nvPr/>
          </p:nvSpPr>
          <p:spPr>
            <a:xfrm rot="16200000">
              <a:off x="4975276" y="3371109"/>
              <a:ext cx="1093429" cy="3006904"/>
            </a:xfrm>
            <a:prstGeom prst="flowChartDelay">
              <a:avLst/>
            </a:prstGeom>
            <a:solidFill>
              <a:srgbClr val="92D05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93F4C29-3969-83D0-555A-DE101F364BEE}"/>
                </a:ext>
              </a:extLst>
            </p:cNvPr>
            <p:cNvSpPr/>
            <p:nvPr/>
          </p:nvSpPr>
          <p:spPr>
            <a:xfrm>
              <a:off x="4050409" y="5346183"/>
              <a:ext cx="674703" cy="6539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6753EE6-641D-8022-F3E3-5A21FCD30B34}"/>
                </a:ext>
              </a:extLst>
            </p:cNvPr>
            <p:cNvSpPr/>
            <p:nvPr/>
          </p:nvSpPr>
          <p:spPr>
            <a:xfrm>
              <a:off x="6350739" y="5346183"/>
              <a:ext cx="674703" cy="6539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BEB531-452A-7A31-E672-4EA57F269A68}"/>
                </a:ext>
              </a:extLst>
            </p:cNvPr>
            <p:cNvGrpSpPr/>
            <p:nvPr/>
          </p:nvGrpSpPr>
          <p:grpSpPr>
            <a:xfrm>
              <a:off x="3730923" y="4284013"/>
              <a:ext cx="585816" cy="537259"/>
              <a:chOff x="7113957" y="1400183"/>
              <a:chExt cx="585816" cy="53725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56DE58D-5F18-BE60-2B81-918A30B203A2}"/>
                  </a:ext>
                </a:extLst>
              </p:cNvPr>
              <p:cNvSpPr/>
              <p:nvPr/>
            </p:nvSpPr>
            <p:spPr>
              <a:xfrm>
                <a:off x="7362421" y="1400183"/>
                <a:ext cx="337352" cy="53725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rapezoid 11">
                <a:extLst>
                  <a:ext uri="{FF2B5EF4-FFF2-40B4-BE49-F238E27FC236}">
                    <a16:creationId xmlns:a16="http://schemas.microsoft.com/office/drawing/2014/main" id="{136914B2-DD1F-7953-2BCE-6B47DA42DA01}"/>
                  </a:ext>
                </a:extLst>
              </p:cNvPr>
              <p:cNvSpPr/>
              <p:nvPr/>
            </p:nvSpPr>
            <p:spPr>
              <a:xfrm rot="5195312">
                <a:off x="7064332" y="1523611"/>
                <a:ext cx="389651" cy="290401"/>
              </a:xfrm>
              <a:prstGeom prst="trapezoid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4BAB186-9C0B-2A0E-EBF8-FAE9FC60597B}"/>
                </a:ext>
              </a:extLst>
            </p:cNvPr>
            <p:cNvGrpSpPr/>
            <p:nvPr/>
          </p:nvGrpSpPr>
          <p:grpSpPr>
            <a:xfrm>
              <a:off x="4926309" y="4100857"/>
              <a:ext cx="1222218" cy="410146"/>
              <a:chOff x="8245318" y="1613783"/>
              <a:chExt cx="1222218" cy="41014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F4C5DC9-2BD7-B31F-218F-D26D3BF78376}"/>
                  </a:ext>
                </a:extLst>
              </p:cNvPr>
              <p:cNvSpPr/>
              <p:nvPr/>
            </p:nvSpPr>
            <p:spPr>
              <a:xfrm>
                <a:off x="8245318" y="1812509"/>
                <a:ext cx="1222218" cy="2114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5FEB164-0742-84B5-1A6F-22176B75A8EE}"/>
                  </a:ext>
                </a:extLst>
              </p:cNvPr>
              <p:cNvGrpSpPr/>
              <p:nvPr/>
            </p:nvGrpSpPr>
            <p:grpSpPr>
              <a:xfrm>
                <a:off x="8294203" y="1613783"/>
                <a:ext cx="1131259" cy="336357"/>
                <a:chOff x="8438254" y="1615399"/>
                <a:chExt cx="893189" cy="336357"/>
              </a:xfrm>
            </p:grpSpPr>
            <p:sp>
              <p:nvSpPr>
                <p:cNvPr id="18" name="Flowchart: Delay 17">
                  <a:extLst>
                    <a:ext uri="{FF2B5EF4-FFF2-40B4-BE49-F238E27FC236}">
                      <a16:creationId xmlns:a16="http://schemas.microsoft.com/office/drawing/2014/main" id="{0F00ACCC-1ABB-469B-D073-B03B6ED372DC}"/>
                    </a:ext>
                  </a:extLst>
                </p:cNvPr>
                <p:cNvSpPr/>
                <p:nvPr/>
              </p:nvSpPr>
              <p:spPr>
                <a:xfrm rot="5400000">
                  <a:off x="8779139" y="1399452"/>
                  <a:ext cx="211419" cy="893189"/>
                </a:xfrm>
                <a:prstGeom prst="flowChartDelay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lowchart: Delay 18">
                  <a:extLst>
                    <a:ext uri="{FF2B5EF4-FFF2-40B4-BE49-F238E27FC236}">
                      <a16:creationId xmlns:a16="http://schemas.microsoft.com/office/drawing/2014/main" id="{21070E40-F735-DB73-17C7-2A610B7F97C8}"/>
                    </a:ext>
                  </a:extLst>
                </p:cNvPr>
                <p:cNvSpPr/>
                <p:nvPr/>
              </p:nvSpPr>
              <p:spPr>
                <a:xfrm rot="16200000">
                  <a:off x="8779139" y="1274514"/>
                  <a:ext cx="211419" cy="893189"/>
                </a:xfrm>
                <a:prstGeom prst="flowChartDelay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C0AB2EE-C400-701A-BD2A-26E5350FFC62}"/>
                  </a:ext>
                </a:extLst>
              </p:cNvPr>
              <p:cNvSpPr/>
              <p:nvPr/>
            </p:nvSpPr>
            <p:spPr>
              <a:xfrm>
                <a:off x="8290797" y="1613783"/>
                <a:ext cx="1131259" cy="15697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46997E0-B297-AC77-8645-D59331BF1E02}"/>
                  </a:ext>
                </a:extLst>
              </p:cNvPr>
              <p:cNvSpPr/>
              <p:nvPr/>
            </p:nvSpPr>
            <p:spPr>
              <a:xfrm rot="686768">
                <a:off x="8496602" y="1802743"/>
                <a:ext cx="241107" cy="9774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DF1463D-0C04-C623-9AC6-625082D92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410758"/>
              </p:ext>
            </p:extLst>
          </p:nvPr>
        </p:nvGraphicFramePr>
        <p:xfrm>
          <a:off x="5477615" y="3885179"/>
          <a:ext cx="4652334" cy="18542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326167">
                  <a:extLst>
                    <a:ext uri="{9D8B030D-6E8A-4147-A177-3AD203B41FA5}">
                      <a16:colId xmlns:a16="http://schemas.microsoft.com/office/drawing/2014/main" val="1516821555"/>
                    </a:ext>
                  </a:extLst>
                </a:gridCol>
                <a:gridCol w="2326167">
                  <a:extLst>
                    <a:ext uri="{9D8B030D-6E8A-4147-A177-3AD203B41FA5}">
                      <a16:colId xmlns:a16="http://schemas.microsoft.com/office/drawing/2014/main" val="1832186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Mechanical Metric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Value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96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Center of Gravity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47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Center of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882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Gross 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914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Weight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/>
                        <a:t>TBD Front/TBD Rear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815214"/>
                  </a:ext>
                </a:extLst>
              </a:tr>
            </a:tbl>
          </a:graphicData>
        </a:graphic>
      </p:graphicFrame>
      <p:sp>
        <p:nvSpPr>
          <p:cNvPr id="24" name="Arrow: Down 23">
            <a:extLst>
              <a:ext uri="{FF2B5EF4-FFF2-40B4-BE49-F238E27FC236}">
                <a16:creationId xmlns:a16="http://schemas.microsoft.com/office/drawing/2014/main" id="{E5A9BC8D-2747-8722-1091-2A0BA88C93B2}"/>
              </a:ext>
            </a:extLst>
          </p:cNvPr>
          <p:cNvSpPr/>
          <p:nvPr/>
        </p:nvSpPr>
        <p:spPr>
          <a:xfrm rot="16200000">
            <a:off x="4512546" y="4474027"/>
            <a:ext cx="484632" cy="702642"/>
          </a:xfrm>
          <a:prstGeom prst="downArrow">
            <a:avLst/>
          </a:prstGeom>
          <a:solidFill>
            <a:schemeClr val="accent4">
              <a:lumMod val="5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8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7E5FAD-BF3B-D1BB-3D29-FB54A4E42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1D4FC-05CC-B042-A52C-DEE231E3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358428A-90AA-F4CD-F578-940E00396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634623"/>
              </p:ext>
            </p:extLst>
          </p:nvPr>
        </p:nvGraphicFramePr>
        <p:xfrm>
          <a:off x="369454" y="737258"/>
          <a:ext cx="9914874" cy="1060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958">
                  <a:extLst>
                    <a:ext uri="{9D8B030D-6E8A-4147-A177-3AD203B41FA5}">
                      <a16:colId xmlns:a16="http://schemas.microsoft.com/office/drawing/2014/main" val="2035839587"/>
                    </a:ext>
                  </a:extLst>
                </a:gridCol>
                <a:gridCol w="3304958">
                  <a:extLst>
                    <a:ext uri="{9D8B030D-6E8A-4147-A177-3AD203B41FA5}">
                      <a16:colId xmlns:a16="http://schemas.microsoft.com/office/drawing/2014/main" val="4136434396"/>
                    </a:ext>
                  </a:extLst>
                </a:gridCol>
                <a:gridCol w="3304958">
                  <a:extLst>
                    <a:ext uri="{9D8B030D-6E8A-4147-A177-3AD203B41FA5}">
                      <a16:colId xmlns:a16="http://schemas.microsoft.com/office/drawing/2014/main" val="2558611731"/>
                    </a:ext>
                  </a:extLst>
                </a:gridCol>
              </a:tblGrid>
              <a:tr h="367392">
                <a:tc>
                  <a:txBody>
                    <a:bodyPr/>
                    <a:lstStyle/>
                    <a:p>
                      <a:r>
                        <a:rPr lang="en-US"/>
                        <a:t>Question</a:t>
                      </a:r>
                    </a:p>
                  </a:txBody>
                  <a:tcPr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Response</a:t>
                      </a:r>
                    </a:p>
                  </a:txBody>
                  <a:tcPr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Interpreted Need</a:t>
                      </a:r>
                    </a:p>
                  </a:txBody>
                  <a:tcPr>
                    <a:solidFill>
                      <a:srgbClr val="782F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366154"/>
                  </a:ext>
                </a:extLst>
              </a:tr>
              <a:tr h="6930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What kind of extra components or attachments need to be considered?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1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“Expect the chassis components to remain the same.”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All iterations of the chassis will contain the same components.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83254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9096F91-661A-1EEA-615E-B72E4A8F8E18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D33D366-2490-2A8D-408E-E570CB0FD7DA}"/>
              </a:ext>
            </a:extLst>
          </p:cNvPr>
          <p:cNvGrpSpPr/>
          <p:nvPr/>
        </p:nvGrpSpPr>
        <p:grpSpPr>
          <a:xfrm>
            <a:off x="3275678" y="2001598"/>
            <a:ext cx="4087084" cy="1684445"/>
            <a:chOff x="3275678" y="2001598"/>
            <a:chExt cx="4087084" cy="1684445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5A9FF5F-8911-1A1C-52CC-CB2A7471B860}"/>
                </a:ext>
              </a:extLst>
            </p:cNvPr>
            <p:cNvSpPr/>
            <p:nvPr/>
          </p:nvSpPr>
          <p:spPr>
            <a:xfrm>
              <a:off x="3275678" y="2001598"/>
              <a:ext cx="4087084" cy="1684445"/>
            </a:xfrm>
            <a:prstGeom prst="ellipse">
              <a:avLst/>
            </a:prstGeom>
            <a:solidFill>
              <a:srgbClr val="9A637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9F597E2-5A46-E454-5795-E19C133F34FC}"/>
                </a:ext>
              </a:extLst>
            </p:cNvPr>
            <p:cNvGrpSpPr/>
            <p:nvPr/>
          </p:nvGrpSpPr>
          <p:grpSpPr>
            <a:xfrm>
              <a:off x="4060599" y="2575190"/>
              <a:ext cx="585816" cy="537259"/>
              <a:chOff x="7113957" y="1400183"/>
              <a:chExt cx="585816" cy="537259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BBEA37E-8C1B-5ED5-722A-C82AB7543909}"/>
                  </a:ext>
                </a:extLst>
              </p:cNvPr>
              <p:cNvSpPr/>
              <p:nvPr/>
            </p:nvSpPr>
            <p:spPr>
              <a:xfrm>
                <a:off x="7362421" y="1400183"/>
                <a:ext cx="337352" cy="53725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rapezoid 41">
                <a:extLst>
                  <a:ext uri="{FF2B5EF4-FFF2-40B4-BE49-F238E27FC236}">
                    <a16:creationId xmlns:a16="http://schemas.microsoft.com/office/drawing/2014/main" id="{ABF6EEA9-6526-633B-AB12-A9A5D906879C}"/>
                  </a:ext>
                </a:extLst>
              </p:cNvPr>
              <p:cNvSpPr/>
              <p:nvPr/>
            </p:nvSpPr>
            <p:spPr>
              <a:xfrm rot="5195312">
                <a:off x="7064332" y="1523611"/>
                <a:ext cx="389651" cy="290401"/>
              </a:xfrm>
              <a:prstGeom prst="trapezoid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977CC2E-38BF-F835-E50D-16CABED75443}"/>
                </a:ext>
              </a:extLst>
            </p:cNvPr>
            <p:cNvGrpSpPr/>
            <p:nvPr/>
          </p:nvGrpSpPr>
          <p:grpSpPr>
            <a:xfrm>
              <a:off x="5329288" y="2635185"/>
              <a:ext cx="1222218" cy="410146"/>
              <a:chOff x="8245318" y="1613783"/>
              <a:chExt cx="1222218" cy="41014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27B5978-B6DA-AACD-1987-897EB09F6120}"/>
                  </a:ext>
                </a:extLst>
              </p:cNvPr>
              <p:cNvSpPr/>
              <p:nvPr/>
            </p:nvSpPr>
            <p:spPr>
              <a:xfrm>
                <a:off x="8245318" y="1812509"/>
                <a:ext cx="1222218" cy="2114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E56C2ACD-A43A-FE98-9D57-1D0F7C8AB70E}"/>
                  </a:ext>
                </a:extLst>
              </p:cNvPr>
              <p:cNvGrpSpPr/>
              <p:nvPr/>
            </p:nvGrpSpPr>
            <p:grpSpPr>
              <a:xfrm>
                <a:off x="8294203" y="1613783"/>
                <a:ext cx="1131259" cy="336357"/>
                <a:chOff x="8438254" y="1615399"/>
                <a:chExt cx="893189" cy="336357"/>
              </a:xfrm>
            </p:grpSpPr>
            <p:sp>
              <p:nvSpPr>
                <p:cNvPr id="48" name="Flowchart: Delay 47">
                  <a:extLst>
                    <a:ext uri="{FF2B5EF4-FFF2-40B4-BE49-F238E27FC236}">
                      <a16:creationId xmlns:a16="http://schemas.microsoft.com/office/drawing/2014/main" id="{6068615B-965F-81F5-8FF3-06E02660AA7E}"/>
                    </a:ext>
                  </a:extLst>
                </p:cNvPr>
                <p:cNvSpPr/>
                <p:nvPr/>
              </p:nvSpPr>
              <p:spPr>
                <a:xfrm rot="5400000">
                  <a:off x="8779139" y="1399452"/>
                  <a:ext cx="211419" cy="893189"/>
                </a:xfrm>
                <a:prstGeom prst="flowChartDelay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lowchart: Delay 48">
                  <a:extLst>
                    <a:ext uri="{FF2B5EF4-FFF2-40B4-BE49-F238E27FC236}">
                      <a16:creationId xmlns:a16="http://schemas.microsoft.com/office/drawing/2014/main" id="{45D1D041-62F2-28CA-BBBC-5E157569AA50}"/>
                    </a:ext>
                  </a:extLst>
                </p:cNvPr>
                <p:cNvSpPr/>
                <p:nvPr/>
              </p:nvSpPr>
              <p:spPr>
                <a:xfrm rot="16200000">
                  <a:off x="8779139" y="1274514"/>
                  <a:ext cx="211419" cy="893189"/>
                </a:xfrm>
                <a:prstGeom prst="flowChartDelay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B22CCCE-DD8E-E280-ABEB-0E598E202FAB}"/>
                  </a:ext>
                </a:extLst>
              </p:cNvPr>
              <p:cNvSpPr/>
              <p:nvPr/>
            </p:nvSpPr>
            <p:spPr>
              <a:xfrm>
                <a:off x="8290797" y="1613783"/>
                <a:ext cx="1131259" cy="15697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BC458C1-ECBA-850C-54FB-A13943752030}"/>
                  </a:ext>
                </a:extLst>
              </p:cNvPr>
              <p:cNvSpPr/>
              <p:nvPr/>
            </p:nvSpPr>
            <p:spPr>
              <a:xfrm rot="686768">
                <a:off x="8496602" y="1802743"/>
                <a:ext cx="241107" cy="9774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4233F74-18D6-9DB8-9B88-B11232C697C3}"/>
              </a:ext>
            </a:extLst>
          </p:cNvPr>
          <p:cNvGrpSpPr/>
          <p:nvPr/>
        </p:nvGrpSpPr>
        <p:grpSpPr>
          <a:xfrm>
            <a:off x="493791" y="3635063"/>
            <a:ext cx="3006904" cy="2628302"/>
            <a:chOff x="493791" y="3635063"/>
            <a:chExt cx="3006904" cy="26283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1D4889E-C312-297D-AED8-CD3212FCCCC3}"/>
                </a:ext>
              </a:extLst>
            </p:cNvPr>
            <p:cNvGrpSpPr/>
            <p:nvPr/>
          </p:nvGrpSpPr>
          <p:grpSpPr>
            <a:xfrm>
              <a:off x="493791" y="4591032"/>
              <a:ext cx="3006904" cy="1672333"/>
              <a:chOff x="4018539" y="4327846"/>
              <a:chExt cx="3006904" cy="1672333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D436A9-4C81-8E41-5817-42A9DFAACE7E}"/>
                  </a:ext>
                </a:extLst>
              </p:cNvPr>
              <p:cNvSpPr/>
              <p:nvPr/>
            </p:nvSpPr>
            <p:spPr>
              <a:xfrm>
                <a:off x="4316739" y="5346183"/>
                <a:ext cx="2441359" cy="23821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lowchart: Delay 7">
                <a:extLst>
                  <a:ext uri="{FF2B5EF4-FFF2-40B4-BE49-F238E27FC236}">
                    <a16:creationId xmlns:a16="http://schemas.microsoft.com/office/drawing/2014/main" id="{9C0F3593-3259-1299-E8D7-B59C74211902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4975276" y="3371109"/>
                <a:ext cx="1093429" cy="3006904"/>
              </a:xfrm>
              <a:prstGeom prst="flowChartDela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C77D17B-73EE-326F-4CEF-9F546719EC63}"/>
                  </a:ext>
                </a:extLst>
              </p:cNvPr>
              <p:cNvSpPr/>
              <p:nvPr/>
            </p:nvSpPr>
            <p:spPr>
              <a:xfrm>
                <a:off x="4050409" y="5346183"/>
                <a:ext cx="674703" cy="65399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8F8DD24-AEF3-A484-2BFF-E1E45679290F}"/>
                  </a:ext>
                </a:extLst>
              </p:cNvPr>
              <p:cNvSpPr/>
              <p:nvPr/>
            </p:nvSpPr>
            <p:spPr>
              <a:xfrm>
                <a:off x="6350739" y="5346183"/>
                <a:ext cx="674703" cy="65399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B5D808-6EA2-90CB-3F3D-515FD2F67802}"/>
                </a:ext>
              </a:extLst>
            </p:cNvPr>
            <p:cNvSpPr txBox="1"/>
            <p:nvPr/>
          </p:nvSpPr>
          <p:spPr>
            <a:xfrm>
              <a:off x="1486436" y="4953081"/>
              <a:ext cx="1067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Version 1</a:t>
              </a:r>
            </a:p>
          </p:txBody>
        </p:sp>
        <p:sp>
          <p:nvSpPr>
            <p:cNvPr id="50" name="Arrow: Down 49">
              <a:extLst>
                <a:ext uri="{FF2B5EF4-FFF2-40B4-BE49-F238E27FC236}">
                  <a16:creationId xmlns:a16="http://schemas.microsoft.com/office/drawing/2014/main" id="{3047E105-DDD1-86DB-F7C1-516DD5E0CA15}"/>
                </a:ext>
              </a:extLst>
            </p:cNvPr>
            <p:cNvSpPr/>
            <p:nvPr/>
          </p:nvSpPr>
          <p:spPr>
            <a:xfrm rot="2962042">
              <a:off x="2579214" y="3526058"/>
              <a:ext cx="484632" cy="702642"/>
            </a:xfrm>
            <a:prstGeom prst="downArrow">
              <a:avLst/>
            </a:prstGeom>
            <a:solidFill>
              <a:schemeClr val="accent4">
                <a:lumMod val="50000"/>
              </a:schemeClr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E07927D-DE28-4919-E6DC-140141EFD070}"/>
              </a:ext>
            </a:extLst>
          </p:cNvPr>
          <p:cNvGrpSpPr/>
          <p:nvPr/>
        </p:nvGrpSpPr>
        <p:grpSpPr>
          <a:xfrm>
            <a:off x="3785273" y="3823932"/>
            <a:ext cx="3006904" cy="2439433"/>
            <a:chOff x="3785273" y="3823932"/>
            <a:chExt cx="3006904" cy="24394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FCCF928-29BF-A53B-8C96-7D298A2090EE}"/>
                </a:ext>
              </a:extLst>
            </p:cNvPr>
            <p:cNvGrpSpPr/>
            <p:nvPr/>
          </p:nvGrpSpPr>
          <p:grpSpPr>
            <a:xfrm>
              <a:off x="3785273" y="4591032"/>
              <a:ext cx="3006904" cy="1672333"/>
              <a:chOff x="4018539" y="4327846"/>
              <a:chExt cx="3006904" cy="167233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53A0521-8A83-9435-DDAE-EA656F9AC82E}"/>
                  </a:ext>
                </a:extLst>
              </p:cNvPr>
              <p:cNvSpPr/>
              <p:nvPr/>
            </p:nvSpPr>
            <p:spPr>
              <a:xfrm>
                <a:off x="4316739" y="5346183"/>
                <a:ext cx="2441359" cy="23821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lowchart: Delay 29">
                <a:extLst>
                  <a:ext uri="{FF2B5EF4-FFF2-40B4-BE49-F238E27FC236}">
                    <a16:creationId xmlns:a16="http://schemas.microsoft.com/office/drawing/2014/main" id="{04CF0CEA-93D9-5FF3-C9D2-60E0A4D274E9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4975276" y="3371109"/>
                <a:ext cx="1093429" cy="3006904"/>
              </a:xfrm>
              <a:prstGeom prst="flowChartDelay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158D406-812F-ABF1-198E-C3EC3F2EDA28}"/>
                  </a:ext>
                </a:extLst>
              </p:cNvPr>
              <p:cNvSpPr/>
              <p:nvPr/>
            </p:nvSpPr>
            <p:spPr>
              <a:xfrm>
                <a:off x="4050409" y="5346183"/>
                <a:ext cx="674703" cy="65399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4E2BC33-6307-6CDB-23D4-651C8F0BE8F2}"/>
                  </a:ext>
                </a:extLst>
              </p:cNvPr>
              <p:cNvSpPr/>
              <p:nvPr/>
            </p:nvSpPr>
            <p:spPr>
              <a:xfrm>
                <a:off x="6350739" y="5346183"/>
                <a:ext cx="674703" cy="65399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F243D6D-BEA0-22B6-C5F9-4444F3554644}"/>
                </a:ext>
              </a:extLst>
            </p:cNvPr>
            <p:cNvSpPr txBox="1"/>
            <p:nvPr/>
          </p:nvSpPr>
          <p:spPr>
            <a:xfrm>
              <a:off x="4777918" y="4953081"/>
              <a:ext cx="1067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Version 2</a:t>
              </a:r>
            </a:p>
          </p:txBody>
        </p:sp>
        <p:sp>
          <p:nvSpPr>
            <p:cNvPr id="51" name="Arrow: Down 50">
              <a:extLst>
                <a:ext uri="{FF2B5EF4-FFF2-40B4-BE49-F238E27FC236}">
                  <a16:creationId xmlns:a16="http://schemas.microsoft.com/office/drawing/2014/main" id="{8F4615DB-7C18-F456-6052-9FD299F24946}"/>
                </a:ext>
              </a:extLst>
            </p:cNvPr>
            <p:cNvSpPr/>
            <p:nvPr/>
          </p:nvSpPr>
          <p:spPr>
            <a:xfrm>
              <a:off x="5088639" y="3823932"/>
              <a:ext cx="484632" cy="702642"/>
            </a:xfrm>
            <a:prstGeom prst="downArrow">
              <a:avLst/>
            </a:prstGeom>
            <a:solidFill>
              <a:schemeClr val="accent4">
                <a:lumMod val="50000"/>
              </a:schemeClr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9EB8C6E-6F0E-09CC-048C-32BF6C210BED}"/>
              </a:ext>
            </a:extLst>
          </p:cNvPr>
          <p:cNvGrpSpPr/>
          <p:nvPr/>
        </p:nvGrpSpPr>
        <p:grpSpPr>
          <a:xfrm>
            <a:off x="7053005" y="3581616"/>
            <a:ext cx="3006904" cy="2681749"/>
            <a:chOff x="7053005" y="3581616"/>
            <a:chExt cx="3006904" cy="268174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4984A7F-4E46-86C3-17F6-0ACDC1D98454}"/>
                </a:ext>
              </a:extLst>
            </p:cNvPr>
            <p:cNvGrpSpPr/>
            <p:nvPr/>
          </p:nvGrpSpPr>
          <p:grpSpPr>
            <a:xfrm>
              <a:off x="7053005" y="4591032"/>
              <a:ext cx="3006904" cy="1672333"/>
              <a:chOff x="4018539" y="4327846"/>
              <a:chExt cx="3006904" cy="1672333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90EF99F-5988-685C-E9D7-40ED7F60AB1E}"/>
                  </a:ext>
                </a:extLst>
              </p:cNvPr>
              <p:cNvSpPr/>
              <p:nvPr/>
            </p:nvSpPr>
            <p:spPr>
              <a:xfrm>
                <a:off x="4316739" y="5346183"/>
                <a:ext cx="2441359" cy="23821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lowchart: Delay 35">
                <a:extLst>
                  <a:ext uri="{FF2B5EF4-FFF2-40B4-BE49-F238E27FC236}">
                    <a16:creationId xmlns:a16="http://schemas.microsoft.com/office/drawing/2014/main" id="{FB0BEA37-6F95-B89C-D5F6-1E66A09E1459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4975276" y="3371109"/>
                <a:ext cx="1093429" cy="3006904"/>
              </a:xfrm>
              <a:prstGeom prst="flowChartDelay">
                <a:avLst/>
              </a:prstGeom>
              <a:solidFill>
                <a:srgbClr val="92D05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7645209-13BB-4616-5075-104F08FDB8E4}"/>
                  </a:ext>
                </a:extLst>
              </p:cNvPr>
              <p:cNvSpPr/>
              <p:nvPr/>
            </p:nvSpPr>
            <p:spPr>
              <a:xfrm>
                <a:off x="4050409" y="5346183"/>
                <a:ext cx="674703" cy="65399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4070AAB-29A9-5ADC-D248-6842D37BACDA}"/>
                  </a:ext>
                </a:extLst>
              </p:cNvPr>
              <p:cNvSpPr/>
              <p:nvPr/>
            </p:nvSpPr>
            <p:spPr>
              <a:xfrm>
                <a:off x="6350739" y="5346183"/>
                <a:ext cx="674703" cy="65399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9F551D-C717-D25A-7809-022BF10FCFA7}"/>
                </a:ext>
              </a:extLst>
            </p:cNvPr>
            <p:cNvSpPr txBox="1"/>
            <p:nvPr/>
          </p:nvSpPr>
          <p:spPr>
            <a:xfrm>
              <a:off x="8045650" y="4953081"/>
              <a:ext cx="1133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Version …</a:t>
              </a:r>
            </a:p>
          </p:txBody>
        </p:sp>
        <p:sp>
          <p:nvSpPr>
            <p:cNvPr id="52" name="Arrow: Down 51">
              <a:extLst>
                <a:ext uri="{FF2B5EF4-FFF2-40B4-BE49-F238E27FC236}">
                  <a16:creationId xmlns:a16="http://schemas.microsoft.com/office/drawing/2014/main" id="{446C0F2A-4F4D-EFC1-7D6A-7AE575E6E565}"/>
                </a:ext>
              </a:extLst>
            </p:cNvPr>
            <p:cNvSpPr/>
            <p:nvPr/>
          </p:nvSpPr>
          <p:spPr>
            <a:xfrm rot="18601539">
              <a:off x="7604777" y="3472611"/>
              <a:ext cx="484632" cy="702642"/>
            </a:xfrm>
            <a:prstGeom prst="downArrow">
              <a:avLst/>
            </a:prstGeom>
            <a:solidFill>
              <a:schemeClr val="accent4">
                <a:lumMod val="50000"/>
              </a:schemeClr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969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1CE86-A08E-0D64-A028-8F9AF0EA1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328E24-1A0A-20DD-9C46-724E3163E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D34D74-F7E1-43A7-348A-B0BF1D4AE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258305"/>
              </p:ext>
            </p:extLst>
          </p:nvPr>
        </p:nvGraphicFramePr>
        <p:xfrm>
          <a:off x="369454" y="737258"/>
          <a:ext cx="9914874" cy="1434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958">
                  <a:extLst>
                    <a:ext uri="{9D8B030D-6E8A-4147-A177-3AD203B41FA5}">
                      <a16:colId xmlns:a16="http://schemas.microsoft.com/office/drawing/2014/main" val="2035839587"/>
                    </a:ext>
                  </a:extLst>
                </a:gridCol>
                <a:gridCol w="3304958">
                  <a:extLst>
                    <a:ext uri="{9D8B030D-6E8A-4147-A177-3AD203B41FA5}">
                      <a16:colId xmlns:a16="http://schemas.microsoft.com/office/drawing/2014/main" val="4136434396"/>
                    </a:ext>
                  </a:extLst>
                </a:gridCol>
                <a:gridCol w="3304958">
                  <a:extLst>
                    <a:ext uri="{9D8B030D-6E8A-4147-A177-3AD203B41FA5}">
                      <a16:colId xmlns:a16="http://schemas.microsoft.com/office/drawing/2014/main" val="2558611731"/>
                    </a:ext>
                  </a:extLst>
                </a:gridCol>
              </a:tblGrid>
              <a:tr h="367392">
                <a:tc>
                  <a:txBody>
                    <a:bodyPr/>
                    <a:lstStyle/>
                    <a:p>
                      <a:r>
                        <a:rPr lang="en-US"/>
                        <a:t>Question</a:t>
                      </a:r>
                    </a:p>
                  </a:txBody>
                  <a:tcPr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Response</a:t>
                      </a:r>
                    </a:p>
                  </a:txBody>
                  <a:tcPr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Interpreted Need</a:t>
                      </a:r>
                    </a:p>
                  </a:txBody>
                  <a:tcPr>
                    <a:solidFill>
                      <a:srgbClr val="782F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366154"/>
                  </a:ext>
                </a:extLst>
              </a:tr>
              <a:tr h="48637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What do you like about the chassis so far?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1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“The ability to fully control the design of the platform is great.”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The design of the chassis is unique and can be modified to suit the potentially changing needs of the customer.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89453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F875E09-6124-1D8E-4845-C1100CDE4B64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  <p:pic>
        <p:nvPicPr>
          <p:cNvPr id="1026" name="Picture 2" descr="F1TENTH on X: &quot;Choose your #f1tenth setup: 1. Go oldschool with the  well-known Nvidia Jetson TX2 2. Go small, light, powerful: The Nvidia  Jetson Xavier NX 3. Go full-power with the Jetson">
            <a:extLst>
              <a:ext uri="{FF2B5EF4-FFF2-40B4-BE49-F238E27FC236}">
                <a16:creationId xmlns:a16="http://schemas.microsoft.com/office/drawing/2014/main" id="{A74D794A-8C2E-8FF6-03AF-679F46342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40" y="2924700"/>
            <a:ext cx="4950691" cy="2830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8B4CADB8-3CB7-5EE2-CBF9-18373FD7F29B}"/>
              </a:ext>
            </a:extLst>
          </p:cNvPr>
          <p:cNvSpPr/>
          <p:nvPr/>
        </p:nvSpPr>
        <p:spPr>
          <a:xfrm>
            <a:off x="194740" y="1857801"/>
            <a:ext cx="1876302" cy="4963886"/>
          </a:xfrm>
          <a:prstGeom prst="mathMultiply">
            <a:avLst>
              <a:gd name="adj1" fmla="val 969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EE50EF-044D-65AC-5D0C-B42D459538D5}"/>
              </a:ext>
            </a:extLst>
          </p:cNvPr>
          <p:cNvGrpSpPr/>
          <p:nvPr/>
        </p:nvGrpSpPr>
        <p:grpSpPr>
          <a:xfrm>
            <a:off x="5459549" y="2924700"/>
            <a:ext cx="4749603" cy="2775689"/>
            <a:chOff x="3730923" y="4100857"/>
            <a:chExt cx="3294520" cy="18993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36F7F2-39CF-67D5-B45F-9375B11EA19F}"/>
                </a:ext>
              </a:extLst>
            </p:cNvPr>
            <p:cNvSpPr/>
            <p:nvPr/>
          </p:nvSpPr>
          <p:spPr>
            <a:xfrm>
              <a:off x="4316739" y="5346183"/>
              <a:ext cx="2441359" cy="2382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Delay 10">
              <a:extLst>
                <a:ext uri="{FF2B5EF4-FFF2-40B4-BE49-F238E27FC236}">
                  <a16:creationId xmlns:a16="http://schemas.microsoft.com/office/drawing/2014/main" id="{BC42A8A6-06F9-DCE8-9E67-C720CD122EF4}"/>
                </a:ext>
              </a:extLst>
            </p:cNvPr>
            <p:cNvSpPr>
              <a:spLocks/>
            </p:cNvSpPr>
            <p:nvPr/>
          </p:nvSpPr>
          <p:spPr>
            <a:xfrm rot="16200000">
              <a:off x="4975276" y="3371109"/>
              <a:ext cx="1093429" cy="3006904"/>
            </a:xfrm>
            <a:prstGeom prst="flowChartDelay">
              <a:avLst/>
            </a:prstGeom>
            <a:solidFill>
              <a:srgbClr val="92D05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68B2AAC-070B-2CCF-07C9-176751E70D71}"/>
                </a:ext>
              </a:extLst>
            </p:cNvPr>
            <p:cNvSpPr/>
            <p:nvPr/>
          </p:nvSpPr>
          <p:spPr>
            <a:xfrm>
              <a:off x="4050409" y="5346183"/>
              <a:ext cx="674703" cy="6539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E628E5A-013A-5B6F-48A8-52AD78A59CC6}"/>
                </a:ext>
              </a:extLst>
            </p:cNvPr>
            <p:cNvSpPr/>
            <p:nvPr/>
          </p:nvSpPr>
          <p:spPr>
            <a:xfrm>
              <a:off x="6350739" y="5346183"/>
              <a:ext cx="674703" cy="6539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ECD1250-BB4E-C209-A127-19EE41B1BD6E}"/>
                </a:ext>
              </a:extLst>
            </p:cNvPr>
            <p:cNvGrpSpPr/>
            <p:nvPr/>
          </p:nvGrpSpPr>
          <p:grpSpPr>
            <a:xfrm>
              <a:off x="3730923" y="4284013"/>
              <a:ext cx="585816" cy="537259"/>
              <a:chOff x="7113957" y="1400183"/>
              <a:chExt cx="585816" cy="53725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7CDFAE-33BF-C25D-8A9A-D9AC1A043899}"/>
                  </a:ext>
                </a:extLst>
              </p:cNvPr>
              <p:cNvSpPr/>
              <p:nvPr/>
            </p:nvSpPr>
            <p:spPr>
              <a:xfrm>
                <a:off x="7362421" y="1400183"/>
                <a:ext cx="337352" cy="53725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rapezoid 22">
                <a:extLst>
                  <a:ext uri="{FF2B5EF4-FFF2-40B4-BE49-F238E27FC236}">
                    <a16:creationId xmlns:a16="http://schemas.microsoft.com/office/drawing/2014/main" id="{1F71F308-2ACB-A068-71F4-055964D63C6D}"/>
                  </a:ext>
                </a:extLst>
              </p:cNvPr>
              <p:cNvSpPr/>
              <p:nvPr/>
            </p:nvSpPr>
            <p:spPr>
              <a:xfrm rot="5195312">
                <a:off x="7064332" y="1523611"/>
                <a:ext cx="389651" cy="290401"/>
              </a:xfrm>
              <a:prstGeom prst="trapezoid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8AC0B1B-125F-4483-BF3C-1B788EE2114D}"/>
                </a:ext>
              </a:extLst>
            </p:cNvPr>
            <p:cNvGrpSpPr/>
            <p:nvPr/>
          </p:nvGrpSpPr>
          <p:grpSpPr>
            <a:xfrm>
              <a:off x="4926309" y="4100857"/>
              <a:ext cx="1222218" cy="410146"/>
              <a:chOff x="8245318" y="1613783"/>
              <a:chExt cx="1222218" cy="41014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61574C-1C73-220E-469F-4AF953BB42DF}"/>
                  </a:ext>
                </a:extLst>
              </p:cNvPr>
              <p:cNvSpPr/>
              <p:nvPr/>
            </p:nvSpPr>
            <p:spPr>
              <a:xfrm>
                <a:off x="8245318" y="1812509"/>
                <a:ext cx="1222218" cy="2114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5395EA3-4F9D-F47B-3FC2-DE7AF3E00D1C}"/>
                  </a:ext>
                </a:extLst>
              </p:cNvPr>
              <p:cNvGrpSpPr/>
              <p:nvPr/>
            </p:nvGrpSpPr>
            <p:grpSpPr>
              <a:xfrm>
                <a:off x="8294203" y="1613783"/>
                <a:ext cx="1131259" cy="336357"/>
                <a:chOff x="8438254" y="1615399"/>
                <a:chExt cx="893189" cy="336357"/>
              </a:xfrm>
            </p:grpSpPr>
            <p:sp>
              <p:nvSpPr>
                <p:cNvPr id="20" name="Flowchart: Delay 19">
                  <a:extLst>
                    <a:ext uri="{FF2B5EF4-FFF2-40B4-BE49-F238E27FC236}">
                      <a16:creationId xmlns:a16="http://schemas.microsoft.com/office/drawing/2014/main" id="{4E20FA10-3D50-C953-3372-3F86039C1665}"/>
                    </a:ext>
                  </a:extLst>
                </p:cNvPr>
                <p:cNvSpPr/>
                <p:nvPr/>
              </p:nvSpPr>
              <p:spPr>
                <a:xfrm rot="5400000">
                  <a:off x="8779139" y="1399452"/>
                  <a:ext cx="211419" cy="893189"/>
                </a:xfrm>
                <a:prstGeom prst="flowChartDelay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lowchart: Delay 20">
                  <a:extLst>
                    <a:ext uri="{FF2B5EF4-FFF2-40B4-BE49-F238E27FC236}">
                      <a16:creationId xmlns:a16="http://schemas.microsoft.com/office/drawing/2014/main" id="{5E850339-104E-B9DB-6438-F227E5CED040}"/>
                    </a:ext>
                  </a:extLst>
                </p:cNvPr>
                <p:cNvSpPr/>
                <p:nvPr/>
              </p:nvSpPr>
              <p:spPr>
                <a:xfrm rot="16200000">
                  <a:off x="8779139" y="1274514"/>
                  <a:ext cx="211419" cy="893189"/>
                </a:xfrm>
                <a:prstGeom prst="flowChartDelay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4783781-3108-4A6F-9A8A-0ED8B534196B}"/>
                  </a:ext>
                </a:extLst>
              </p:cNvPr>
              <p:cNvSpPr/>
              <p:nvPr/>
            </p:nvSpPr>
            <p:spPr>
              <a:xfrm>
                <a:off x="8290797" y="1613783"/>
                <a:ext cx="1131259" cy="15697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2EAE768-2896-3836-54D9-790E3CBA41DD}"/>
                  </a:ext>
                </a:extLst>
              </p:cNvPr>
              <p:cNvSpPr/>
              <p:nvPr/>
            </p:nvSpPr>
            <p:spPr>
              <a:xfrm rot="686768">
                <a:off x="8496602" y="1802743"/>
                <a:ext cx="241107" cy="9774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4" name="Picture 23" descr="A blue letters on a black background&#10;&#10;Description automatically generated">
            <a:extLst>
              <a:ext uri="{FF2B5EF4-FFF2-40B4-BE49-F238E27FC236}">
                <a16:creationId xmlns:a16="http://schemas.microsoft.com/office/drawing/2014/main" id="{D94A5860-5ED8-5633-200E-AD4BC552C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410" y="3712642"/>
            <a:ext cx="2526020" cy="814359"/>
          </a:xfrm>
          <a:prstGeom prst="rect">
            <a:avLst/>
          </a:prstGeom>
        </p:spPr>
      </p:pic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80AB0003-E546-BB48-56DB-E5CAD2419907}"/>
              </a:ext>
            </a:extLst>
          </p:cNvPr>
          <p:cNvSpPr/>
          <p:nvPr/>
        </p:nvSpPr>
        <p:spPr>
          <a:xfrm>
            <a:off x="3458350" y="1894114"/>
            <a:ext cx="1876302" cy="4963886"/>
          </a:xfrm>
          <a:prstGeom prst="mathMultiply">
            <a:avLst>
              <a:gd name="adj1" fmla="val 969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id="{F4D45870-7367-B391-EA13-C3A9F5F4EA7D}"/>
              </a:ext>
            </a:extLst>
          </p:cNvPr>
          <p:cNvSpPr/>
          <p:nvPr/>
        </p:nvSpPr>
        <p:spPr>
          <a:xfrm>
            <a:off x="1769100" y="1894114"/>
            <a:ext cx="1876302" cy="4963886"/>
          </a:xfrm>
          <a:prstGeom prst="mathMultiply">
            <a:avLst>
              <a:gd name="adj1" fmla="val 969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1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3CC38E-F323-9656-11EA-FE018C6C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EA0787-E3BA-E0EB-5343-34DD5044E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3502F47-40C5-7171-4216-EC0925ADA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650632"/>
              </p:ext>
            </p:extLst>
          </p:nvPr>
        </p:nvGraphicFramePr>
        <p:xfrm>
          <a:off x="369454" y="737258"/>
          <a:ext cx="9914874" cy="1473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958">
                  <a:extLst>
                    <a:ext uri="{9D8B030D-6E8A-4147-A177-3AD203B41FA5}">
                      <a16:colId xmlns:a16="http://schemas.microsoft.com/office/drawing/2014/main" val="2035839587"/>
                    </a:ext>
                  </a:extLst>
                </a:gridCol>
                <a:gridCol w="3304958">
                  <a:extLst>
                    <a:ext uri="{9D8B030D-6E8A-4147-A177-3AD203B41FA5}">
                      <a16:colId xmlns:a16="http://schemas.microsoft.com/office/drawing/2014/main" val="4136434396"/>
                    </a:ext>
                  </a:extLst>
                </a:gridCol>
                <a:gridCol w="3304958">
                  <a:extLst>
                    <a:ext uri="{9D8B030D-6E8A-4147-A177-3AD203B41FA5}">
                      <a16:colId xmlns:a16="http://schemas.microsoft.com/office/drawing/2014/main" val="2558611731"/>
                    </a:ext>
                  </a:extLst>
                </a:gridCol>
              </a:tblGrid>
              <a:tr h="367392">
                <a:tc>
                  <a:txBody>
                    <a:bodyPr/>
                    <a:lstStyle/>
                    <a:p>
                      <a:r>
                        <a:rPr lang="en-US"/>
                        <a:t>Question</a:t>
                      </a:r>
                    </a:p>
                  </a:txBody>
                  <a:tcPr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Response</a:t>
                      </a:r>
                    </a:p>
                  </a:txBody>
                  <a:tcPr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Interpreted Need</a:t>
                      </a:r>
                    </a:p>
                  </a:txBody>
                  <a:tcPr>
                    <a:solidFill>
                      <a:srgbClr val="782F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366154"/>
                  </a:ext>
                </a:extLst>
              </a:tr>
              <a:tr h="110651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What do you dislike about the chassis so far?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1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“The existing chassis’ are not identical. Control simulations are not able to be transferred simply between different chassis’ easily.”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Designs produced will allow for repeatable results.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7992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279EB2B-EF57-D34C-308E-6BDFF0A1FBAE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  <p:sp>
        <p:nvSpPr>
          <p:cNvPr id="8" name="Arrow: Circular 7">
            <a:extLst>
              <a:ext uri="{FF2B5EF4-FFF2-40B4-BE49-F238E27FC236}">
                <a16:creationId xmlns:a16="http://schemas.microsoft.com/office/drawing/2014/main" id="{6DD8D2D5-C2C8-9FE3-335F-995310FC19BC}"/>
              </a:ext>
            </a:extLst>
          </p:cNvPr>
          <p:cNvSpPr/>
          <p:nvPr/>
        </p:nvSpPr>
        <p:spPr>
          <a:xfrm rot="5400000">
            <a:off x="670955" y="2934933"/>
            <a:ext cx="1088077" cy="4738255"/>
          </a:xfrm>
          <a:prstGeom prst="circularArrow">
            <a:avLst>
              <a:gd name="adj1" fmla="val 27530"/>
              <a:gd name="adj2" fmla="val 3127283"/>
              <a:gd name="adj3" fmla="val 4569065"/>
              <a:gd name="adj4" fmla="val 5685864"/>
              <a:gd name="adj5" fmla="val 13765"/>
            </a:avLst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336299-8B38-07AC-EDCB-FD49576250DB}"/>
              </a:ext>
            </a:extLst>
          </p:cNvPr>
          <p:cNvGrpSpPr/>
          <p:nvPr/>
        </p:nvGrpSpPr>
        <p:grpSpPr>
          <a:xfrm>
            <a:off x="64105" y="4895850"/>
            <a:ext cx="748089" cy="819081"/>
            <a:chOff x="159355" y="4238625"/>
            <a:chExt cx="748089" cy="81908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3519A64-6BF6-BED7-5ED8-BD6F3C32D045}"/>
                </a:ext>
              </a:extLst>
            </p:cNvPr>
            <p:cNvSpPr/>
            <p:nvPr/>
          </p:nvSpPr>
          <p:spPr>
            <a:xfrm>
              <a:off x="265710" y="4360036"/>
              <a:ext cx="535379" cy="57360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ultiplication Sign 9">
              <a:extLst>
                <a:ext uri="{FF2B5EF4-FFF2-40B4-BE49-F238E27FC236}">
                  <a16:creationId xmlns:a16="http://schemas.microsoft.com/office/drawing/2014/main" id="{8CFF78E6-0704-9E26-3A46-842284DC5819}"/>
                </a:ext>
              </a:extLst>
            </p:cNvPr>
            <p:cNvSpPr/>
            <p:nvPr/>
          </p:nvSpPr>
          <p:spPr>
            <a:xfrm>
              <a:off x="159355" y="4238625"/>
              <a:ext cx="748089" cy="819081"/>
            </a:xfrm>
            <a:prstGeom prst="mathMultiply">
              <a:avLst>
                <a:gd name="adj1" fmla="val 663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3B3C01-B397-7D9A-821B-8299429CAC7F}"/>
              </a:ext>
            </a:extLst>
          </p:cNvPr>
          <p:cNvGrpSpPr/>
          <p:nvPr/>
        </p:nvGrpSpPr>
        <p:grpSpPr>
          <a:xfrm>
            <a:off x="1933821" y="4913535"/>
            <a:ext cx="748089" cy="819081"/>
            <a:chOff x="2029071" y="4256310"/>
            <a:chExt cx="748089" cy="8190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93B525B-1675-5650-54F9-75E3A3CC6145}"/>
                </a:ext>
              </a:extLst>
            </p:cNvPr>
            <p:cNvSpPr/>
            <p:nvPr/>
          </p:nvSpPr>
          <p:spPr>
            <a:xfrm>
              <a:off x="2135427" y="4360036"/>
              <a:ext cx="535379" cy="57360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ultiplication Sign 10">
              <a:extLst>
                <a:ext uri="{FF2B5EF4-FFF2-40B4-BE49-F238E27FC236}">
                  <a16:creationId xmlns:a16="http://schemas.microsoft.com/office/drawing/2014/main" id="{F3A6405C-2A68-AAF4-B2F5-2D8FC6366104}"/>
                </a:ext>
              </a:extLst>
            </p:cNvPr>
            <p:cNvSpPr/>
            <p:nvPr/>
          </p:nvSpPr>
          <p:spPr>
            <a:xfrm>
              <a:off x="2029071" y="4256310"/>
              <a:ext cx="748089" cy="819081"/>
            </a:xfrm>
            <a:prstGeom prst="mathMultiply">
              <a:avLst>
                <a:gd name="adj1" fmla="val 663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C77909-B473-B68D-53A9-33B054A50609}"/>
              </a:ext>
            </a:extLst>
          </p:cNvPr>
          <p:cNvGrpSpPr/>
          <p:nvPr/>
        </p:nvGrpSpPr>
        <p:grpSpPr>
          <a:xfrm>
            <a:off x="-3413300" y="2988982"/>
            <a:ext cx="3294520" cy="1899322"/>
            <a:chOff x="3730923" y="4100857"/>
            <a:chExt cx="3294520" cy="189932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C24BD2-72E5-E501-26D1-932BE6C84FB7}"/>
                </a:ext>
              </a:extLst>
            </p:cNvPr>
            <p:cNvSpPr/>
            <p:nvPr/>
          </p:nvSpPr>
          <p:spPr>
            <a:xfrm>
              <a:off x="4316739" y="5346183"/>
              <a:ext cx="2441359" cy="2382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Delay 15">
              <a:extLst>
                <a:ext uri="{FF2B5EF4-FFF2-40B4-BE49-F238E27FC236}">
                  <a16:creationId xmlns:a16="http://schemas.microsoft.com/office/drawing/2014/main" id="{B05BD3EF-854F-0822-7579-CF98D35737F0}"/>
                </a:ext>
              </a:extLst>
            </p:cNvPr>
            <p:cNvSpPr>
              <a:spLocks/>
            </p:cNvSpPr>
            <p:nvPr/>
          </p:nvSpPr>
          <p:spPr>
            <a:xfrm rot="16200000">
              <a:off x="4975276" y="3371109"/>
              <a:ext cx="1093429" cy="3006904"/>
            </a:xfrm>
            <a:prstGeom prst="flowChartDelay">
              <a:avLst/>
            </a:prstGeom>
            <a:solidFill>
              <a:srgbClr val="92D05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0CBA0BA-3AAE-2F80-71BF-701C90BFF6D6}"/>
                </a:ext>
              </a:extLst>
            </p:cNvPr>
            <p:cNvSpPr/>
            <p:nvPr/>
          </p:nvSpPr>
          <p:spPr>
            <a:xfrm>
              <a:off x="4050409" y="5346183"/>
              <a:ext cx="674703" cy="6539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BCD328A-D2FC-CF6C-9DCF-CC8C57E551C4}"/>
                </a:ext>
              </a:extLst>
            </p:cNvPr>
            <p:cNvSpPr/>
            <p:nvPr/>
          </p:nvSpPr>
          <p:spPr>
            <a:xfrm>
              <a:off x="6350739" y="5346183"/>
              <a:ext cx="674703" cy="6539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6F1940F-23A5-CA97-1436-2B5819B2BFA9}"/>
                </a:ext>
              </a:extLst>
            </p:cNvPr>
            <p:cNvGrpSpPr/>
            <p:nvPr/>
          </p:nvGrpSpPr>
          <p:grpSpPr>
            <a:xfrm>
              <a:off x="3730923" y="4284013"/>
              <a:ext cx="585816" cy="537259"/>
              <a:chOff x="7113957" y="1400183"/>
              <a:chExt cx="585816" cy="537259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973068-AE8D-D4B2-FE89-E0C895260886}"/>
                  </a:ext>
                </a:extLst>
              </p:cNvPr>
              <p:cNvSpPr/>
              <p:nvPr/>
            </p:nvSpPr>
            <p:spPr>
              <a:xfrm>
                <a:off x="7362421" y="1400183"/>
                <a:ext cx="337352" cy="53725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rapezoid 27">
                <a:extLst>
                  <a:ext uri="{FF2B5EF4-FFF2-40B4-BE49-F238E27FC236}">
                    <a16:creationId xmlns:a16="http://schemas.microsoft.com/office/drawing/2014/main" id="{8F4B6AD5-5C7E-DB1B-B5FA-C1A26591594A}"/>
                  </a:ext>
                </a:extLst>
              </p:cNvPr>
              <p:cNvSpPr/>
              <p:nvPr/>
            </p:nvSpPr>
            <p:spPr>
              <a:xfrm rot="5195312">
                <a:off x="7064332" y="1523611"/>
                <a:ext cx="389651" cy="290401"/>
              </a:xfrm>
              <a:prstGeom prst="trapezoid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A2AB96C-12F8-91AA-D3C3-84676DE03498}"/>
                </a:ext>
              </a:extLst>
            </p:cNvPr>
            <p:cNvGrpSpPr/>
            <p:nvPr/>
          </p:nvGrpSpPr>
          <p:grpSpPr>
            <a:xfrm>
              <a:off x="4926309" y="4100857"/>
              <a:ext cx="1222218" cy="410146"/>
              <a:chOff x="8245318" y="1613783"/>
              <a:chExt cx="1222218" cy="41014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78D732A-3A10-FB2E-8210-983664EA6F58}"/>
                  </a:ext>
                </a:extLst>
              </p:cNvPr>
              <p:cNvSpPr/>
              <p:nvPr/>
            </p:nvSpPr>
            <p:spPr>
              <a:xfrm>
                <a:off x="8245318" y="1812509"/>
                <a:ext cx="1222218" cy="2114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32B0FFD-8397-AE03-D387-22DD006CFE7D}"/>
                  </a:ext>
                </a:extLst>
              </p:cNvPr>
              <p:cNvGrpSpPr/>
              <p:nvPr/>
            </p:nvGrpSpPr>
            <p:grpSpPr>
              <a:xfrm>
                <a:off x="8294203" y="1613783"/>
                <a:ext cx="1131259" cy="336357"/>
                <a:chOff x="8438254" y="1615399"/>
                <a:chExt cx="893189" cy="336357"/>
              </a:xfrm>
            </p:grpSpPr>
            <p:sp>
              <p:nvSpPr>
                <p:cNvPr id="25" name="Flowchart: Delay 24">
                  <a:extLst>
                    <a:ext uri="{FF2B5EF4-FFF2-40B4-BE49-F238E27FC236}">
                      <a16:creationId xmlns:a16="http://schemas.microsoft.com/office/drawing/2014/main" id="{7E4DD5B9-D140-B4A7-8F2E-1A00AA8E9D1E}"/>
                    </a:ext>
                  </a:extLst>
                </p:cNvPr>
                <p:cNvSpPr/>
                <p:nvPr/>
              </p:nvSpPr>
              <p:spPr>
                <a:xfrm rot="5400000">
                  <a:off x="8779139" y="1399452"/>
                  <a:ext cx="211419" cy="893189"/>
                </a:xfrm>
                <a:prstGeom prst="flowChartDelay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Flowchart: Delay 25">
                  <a:extLst>
                    <a:ext uri="{FF2B5EF4-FFF2-40B4-BE49-F238E27FC236}">
                      <a16:creationId xmlns:a16="http://schemas.microsoft.com/office/drawing/2014/main" id="{4E27CEC3-5E44-1DC1-660D-C00B20C9D839}"/>
                    </a:ext>
                  </a:extLst>
                </p:cNvPr>
                <p:cNvSpPr/>
                <p:nvPr/>
              </p:nvSpPr>
              <p:spPr>
                <a:xfrm rot="16200000">
                  <a:off x="8779139" y="1274514"/>
                  <a:ext cx="211419" cy="893189"/>
                </a:xfrm>
                <a:prstGeom prst="flowChartDelay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1CAA975-C4A4-0327-D0B0-A8CD523BBE70}"/>
                  </a:ext>
                </a:extLst>
              </p:cNvPr>
              <p:cNvSpPr/>
              <p:nvPr/>
            </p:nvSpPr>
            <p:spPr>
              <a:xfrm>
                <a:off x="8290797" y="1613783"/>
                <a:ext cx="1131259" cy="15697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DBC9536-E7D7-C572-7993-DF25D8BAFCCE}"/>
                  </a:ext>
                </a:extLst>
              </p:cNvPr>
              <p:cNvSpPr/>
              <p:nvPr/>
            </p:nvSpPr>
            <p:spPr>
              <a:xfrm rot="686768">
                <a:off x="8496602" y="1802743"/>
                <a:ext cx="241107" cy="9774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BAAF6F4-EBCF-5D18-1658-ECD1084EC39B}"/>
              </a:ext>
            </a:extLst>
          </p:cNvPr>
          <p:cNvGrpSpPr/>
          <p:nvPr/>
        </p:nvGrpSpPr>
        <p:grpSpPr>
          <a:xfrm>
            <a:off x="-3427956" y="2988982"/>
            <a:ext cx="3294520" cy="1899322"/>
            <a:chOff x="3730923" y="4100857"/>
            <a:chExt cx="3294520" cy="189932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3DBD498-FF98-DA81-056B-B609CF4A3DC3}"/>
                </a:ext>
              </a:extLst>
            </p:cNvPr>
            <p:cNvSpPr/>
            <p:nvPr/>
          </p:nvSpPr>
          <p:spPr>
            <a:xfrm>
              <a:off x="4316739" y="5346183"/>
              <a:ext cx="2441359" cy="2382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:a16="http://schemas.microsoft.com/office/drawing/2014/main" id="{345D0A94-B530-05F1-9945-A6F633A83F11}"/>
                </a:ext>
              </a:extLst>
            </p:cNvPr>
            <p:cNvSpPr>
              <a:spLocks/>
            </p:cNvSpPr>
            <p:nvPr/>
          </p:nvSpPr>
          <p:spPr>
            <a:xfrm rot="16200000">
              <a:off x="4975276" y="3371109"/>
              <a:ext cx="1093429" cy="3006904"/>
            </a:xfrm>
            <a:prstGeom prst="flowChartDelay">
              <a:avLst/>
            </a:prstGeom>
            <a:solidFill>
              <a:srgbClr val="92D05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BC57039-801C-F150-0C7F-0AB14A3BDB3F}"/>
                </a:ext>
              </a:extLst>
            </p:cNvPr>
            <p:cNvSpPr/>
            <p:nvPr/>
          </p:nvSpPr>
          <p:spPr>
            <a:xfrm>
              <a:off x="4050409" y="5346183"/>
              <a:ext cx="674703" cy="6539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0D5176E-DDED-7A5A-460B-9CE1C84F7231}"/>
                </a:ext>
              </a:extLst>
            </p:cNvPr>
            <p:cNvSpPr/>
            <p:nvPr/>
          </p:nvSpPr>
          <p:spPr>
            <a:xfrm>
              <a:off x="6350739" y="5346183"/>
              <a:ext cx="674703" cy="6539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AE29775-6425-7FC7-185E-79CDB980DC89}"/>
                </a:ext>
              </a:extLst>
            </p:cNvPr>
            <p:cNvGrpSpPr/>
            <p:nvPr/>
          </p:nvGrpSpPr>
          <p:grpSpPr>
            <a:xfrm>
              <a:off x="3730923" y="4284013"/>
              <a:ext cx="585816" cy="537259"/>
              <a:chOff x="7113957" y="1400183"/>
              <a:chExt cx="585816" cy="537259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F51D5CF-6F67-D4F7-E79C-5ED1854572B8}"/>
                  </a:ext>
                </a:extLst>
              </p:cNvPr>
              <p:cNvSpPr/>
              <p:nvPr/>
            </p:nvSpPr>
            <p:spPr>
              <a:xfrm>
                <a:off x="7362421" y="1400183"/>
                <a:ext cx="337352" cy="53725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rapezoid 42">
                <a:extLst>
                  <a:ext uri="{FF2B5EF4-FFF2-40B4-BE49-F238E27FC236}">
                    <a16:creationId xmlns:a16="http://schemas.microsoft.com/office/drawing/2014/main" id="{70491377-20DE-A895-3979-150DAF10AAC9}"/>
                  </a:ext>
                </a:extLst>
              </p:cNvPr>
              <p:cNvSpPr/>
              <p:nvPr/>
            </p:nvSpPr>
            <p:spPr>
              <a:xfrm rot="5195312">
                <a:off x="7064332" y="1523611"/>
                <a:ext cx="389651" cy="290401"/>
              </a:xfrm>
              <a:prstGeom prst="trapezoid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AADEFB6-B6C6-CB89-AF82-7E5EF96B43E9}"/>
                </a:ext>
              </a:extLst>
            </p:cNvPr>
            <p:cNvGrpSpPr/>
            <p:nvPr/>
          </p:nvGrpSpPr>
          <p:grpSpPr>
            <a:xfrm>
              <a:off x="4926309" y="4100857"/>
              <a:ext cx="1222218" cy="410146"/>
              <a:chOff x="8245318" y="1613783"/>
              <a:chExt cx="1222218" cy="41014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158675B-68AD-C242-CAC9-7A355814EA4F}"/>
                  </a:ext>
                </a:extLst>
              </p:cNvPr>
              <p:cNvSpPr/>
              <p:nvPr/>
            </p:nvSpPr>
            <p:spPr>
              <a:xfrm>
                <a:off x="8245318" y="1812509"/>
                <a:ext cx="1222218" cy="2114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EC1CD2C-3494-9148-824E-954A62C675D9}"/>
                  </a:ext>
                </a:extLst>
              </p:cNvPr>
              <p:cNvGrpSpPr/>
              <p:nvPr/>
            </p:nvGrpSpPr>
            <p:grpSpPr>
              <a:xfrm>
                <a:off x="8294203" y="1613783"/>
                <a:ext cx="1131259" cy="336357"/>
                <a:chOff x="8438254" y="1615399"/>
                <a:chExt cx="893189" cy="336357"/>
              </a:xfrm>
            </p:grpSpPr>
            <p:sp>
              <p:nvSpPr>
                <p:cNvPr id="40" name="Flowchart: Delay 39">
                  <a:extLst>
                    <a:ext uri="{FF2B5EF4-FFF2-40B4-BE49-F238E27FC236}">
                      <a16:creationId xmlns:a16="http://schemas.microsoft.com/office/drawing/2014/main" id="{C345849A-7F5C-B462-7B68-37FC5D8A35E6}"/>
                    </a:ext>
                  </a:extLst>
                </p:cNvPr>
                <p:cNvSpPr/>
                <p:nvPr/>
              </p:nvSpPr>
              <p:spPr>
                <a:xfrm rot="5400000">
                  <a:off x="8779139" y="1399452"/>
                  <a:ext cx="211419" cy="893189"/>
                </a:xfrm>
                <a:prstGeom prst="flowChartDelay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Flowchart: Delay 40">
                  <a:extLst>
                    <a:ext uri="{FF2B5EF4-FFF2-40B4-BE49-F238E27FC236}">
                      <a16:creationId xmlns:a16="http://schemas.microsoft.com/office/drawing/2014/main" id="{37CA19F0-363E-5D1F-4195-3DD39F29C6E3}"/>
                    </a:ext>
                  </a:extLst>
                </p:cNvPr>
                <p:cNvSpPr/>
                <p:nvPr/>
              </p:nvSpPr>
              <p:spPr>
                <a:xfrm rot="16200000">
                  <a:off x="8779139" y="1274514"/>
                  <a:ext cx="211419" cy="893189"/>
                </a:xfrm>
                <a:prstGeom prst="flowChartDelay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07F4188-CA05-80F9-3747-B0E5C59F9263}"/>
                  </a:ext>
                </a:extLst>
              </p:cNvPr>
              <p:cNvSpPr/>
              <p:nvPr/>
            </p:nvSpPr>
            <p:spPr>
              <a:xfrm>
                <a:off x="8290797" y="1613783"/>
                <a:ext cx="1131259" cy="15697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70B4A5A-9F3D-973F-A111-7FF0A46BCA0A}"/>
                  </a:ext>
                </a:extLst>
              </p:cNvPr>
              <p:cNvSpPr/>
              <p:nvPr/>
            </p:nvSpPr>
            <p:spPr>
              <a:xfrm rot="686768">
                <a:off x="8496602" y="1802743"/>
                <a:ext cx="241107" cy="9774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393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0.00047 L 0.33789 -0.00047 C 0.4539 -0.00047 0.597 0.04791 0.597 0.08726 L 0.597 0.17592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59" y="881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54167E-6 4.44444E-6 L 0.43776 4.44444E-6 C 0.63437 4.44444E-6 0.87695 0.04768 0.87695 0.08703 L 0.87695 0.17592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41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AADD3-EC91-CD12-9320-255CB7D5DD5D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9A637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3173168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90156229-65A2-E2B8-7C27-3DF591A4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6CFE35F2-0869-8C2C-A569-20E913C41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74" y="579120"/>
            <a:ext cx="9601200" cy="960276"/>
          </a:xfrm>
        </p:spPr>
        <p:txBody>
          <a:bodyPr/>
          <a:lstStyle/>
          <a:p>
            <a:r>
              <a:rPr lang="en-US"/>
              <a:t>Functional Decomposition Hierarchy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B0D2132-4FDC-272E-B3EE-794D98E3EE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4922076"/>
              </p:ext>
            </p:extLst>
          </p:nvPr>
        </p:nvGraphicFramePr>
        <p:xfrm>
          <a:off x="881273" y="484163"/>
          <a:ext cx="8890202" cy="6030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C8CBABD-2A42-C220-E0FE-CFA45C775CAD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780381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EF4D980-D91D-0104-A5FD-813F0DEE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6840F93-0BDC-FE98-FE15-0ECCFA59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Movement Subsystem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84416CC-A4CA-EBBC-6B3E-71BE09445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6074583"/>
              </p:ext>
            </p:extLst>
          </p:nvPr>
        </p:nvGraphicFramePr>
        <p:xfrm>
          <a:off x="322284" y="752005"/>
          <a:ext cx="9276659" cy="6105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07E4CE9-6326-199B-B4CC-8E5F76F559F1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788575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54685-A21C-08FF-2404-69108BEB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4AE7F-CA74-57BC-804A-44037D4C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Introductions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8001E1-DCB4-C959-1CC2-9AC364A9A4CF}"/>
              </a:ext>
            </a:extLst>
          </p:cNvPr>
          <p:cNvGrpSpPr/>
          <p:nvPr/>
        </p:nvGrpSpPr>
        <p:grpSpPr>
          <a:xfrm>
            <a:off x="463408" y="2110508"/>
            <a:ext cx="9721880" cy="3743733"/>
            <a:chOff x="665145" y="2060509"/>
            <a:chExt cx="9721880" cy="3743733"/>
          </a:xfrm>
        </p:grpSpPr>
        <p:pic>
          <p:nvPicPr>
            <p:cNvPr id="21" name="Picture 20" descr="A person holding a cellphone&#10;&#10;Description automatically generated">
              <a:extLst>
                <a:ext uri="{FF2B5EF4-FFF2-40B4-BE49-F238E27FC236}">
                  <a16:creationId xmlns:a16="http://schemas.microsoft.com/office/drawing/2014/main" id="{02E34521-1B85-13E0-6B03-E74E3CFCFC50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l="3593" t="9423" r="4439" b="14331"/>
            <a:stretch/>
          </p:blipFill>
          <p:spPr>
            <a:xfrm>
              <a:off x="4698685" y="2060509"/>
              <a:ext cx="1737360" cy="230409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2ABEFD-13E1-DD75-3047-1E1D4D2E52C4}"/>
                </a:ext>
              </a:extLst>
            </p:cNvPr>
            <p:cNvSpPr txBox="1"/>
            <p:nvPr/>
          </p:nvSpPr>
          <p:spPr>
            <a:xfrm>
              <a:off x="665145" y="4608206"/>
              <a:ext cx="1584473" cy="92333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dirty="0"/>
                <a:t>Aaron Hastie</a:t>
              </a:r>
              <a:endParaRPr lang="en-US" dirty="0">
                <a:ea typeface="Calibri"/>
                <a:cs typeface="Calibri"/>
              </a:endParaRPr>
            </a:p>
            <a:p>
              <a:pPr algn="ctr"/>
              <a:r>
                <a:rPr lang="en-US" i="1" dirty="0">
                  <a:ea typeface="Calibri"/>
                  <a:cs typeface="Calibri"/>
                </a:rPr>
                <a:t>Manufacturing</a:t>
              </a:r>
            </a:p>
            <a:p>
              <a:pPr algn="ctr"/>
              <a:r>
                <a:rPr lang="en-US" i="1" dirty="0">
                  <a:ea typeface="Calibri"/>
                  <a:cs typeface="Calibri"/>
                </a:rPr>
                <a:t>Engineer</a:t>
              </a:r>
              <a:endParaRPr lang="en-US" i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F7B994-970E-2825-D149-6089A60523D1}"/>
                </a:ext>
              </a:extLst>
            </p:cNvPr>
            <p:cNvSpPr txBox="1"/>
            <p:nvPr/>
          </p:nvSpPr>
          <p:spPr>
            <a:xfrm>
              <a:off x="6646840" y="4598103"/>
              <a:ext cx="1823598" cy="9334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/>
                <a:t>Kyle Lozano</a:t>
              </a:r>
            </a:p>
            <a:p>
              <a:pPr algn="ctr"/>
              <a:r>
                <a:rPr lang="en-US" i="1"/>
                <a:t>Robotics &amp;</a:t>
              </a:r>
            </a:p>
            <a:p>
              <a:pPr algn="ctr"/>
              <a:r>
                <a:rPr lang="en-US" i="1"/>
                <a:t>Coding Engineer</a:t>
              </a:r>
              <a:endParaRPr lang="en-US" i="1">
                <a:cs typeface="Calibri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DE0D9FE-6E8E-6521-EF32-8ECC85C63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658391" y="2065445"/>
              <a:ext cx="1737360" cy="22991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F32CCC-9B1E-6138-F1E1-EA3047830F2E}"/>
                </a:ext>
              </a:extLst>
            </p:cNvPr>
            <p:cNvSpPr txBox="1"/>
            <p:nvPr/>
          </p:nvSpPr>
          <p:spPr>
            <a:xfrm>
              <a:off x="2557950" y="4618598"/>
              <a:ext cx="1949957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dirty="0">
                  <a:ea typeface="Calibri"/>
                  <a:cs typeface="Calibri"/>
                </a:rPr>
                <a:t>Adam Imamura</a:t>
              </a:r>
              <a:endParaRPr lang="en-US" dirty="0"/>
            </a:p>
            <a:p>
              <a:pPr algn="ctr"/>
              <a:r>
                <a:rPr lang="en-US" i="1" dirty="0"/>
                <a:t>Materials Engineer</a:t>
              </a:r>
              <a:endParaRPr lang="en-US" i="1" dirty="0">
                <a:ea typeface="Calibri"/>
                <a:cs typeface="Calibri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359946-B9A4-5A99-8626-5D56DB8756F2}"/>
                </a:ext>
              </a:extLst>
            </p:cNvPr>
            <p:cNvSpPr txBox="1"/>
            <p:nvPr/>
          </p:nvSpPr>
          <p:spPr>
            <a:xfrm>
              <a:off x="4557270" y="4603914"/>
              <a:ext cx="2123054" cy="1200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/>
                <a:t>Alex Soriano</a:t>
              </a:r>
              <a:endParaRPr lang="en-US">
                <a:ea typeface="Calibri"/>
                <a:cs typeface="Calibri"/>
              </a:endParaRPr>
            </a:p>
            <a:p>
              <a:pPr algn="ctr"/>
              <a:r>
                <a:rPr lang="en-US" i="1"/>
                <a:t>Project Manager &amp;</a:t>
              </a:r>
              <a:endParaRPr lang="en-US" i="1">
                <a:ea typeface="Calibri"/>
                <a:cs typeface="Calibri"/>
              </a:endParaRPr>
            </a:p>
            <a:p>
              <a:pPr algn="ctr"/>
              <a:r>
                <a:rPr lang="en-US" i="1"/>
                <a:t>Control Engineer</a:t>
              </a:r>
              <a:endParaRPr lang="en-US" i="1">
                <a:ea typeface="Calibri"/>
                <a:cs typeface="Calibri"/>
              </a:endParaRPr>
            </a:p>
            <a:p>
              <a:pPr algn="ctr"/>
              <a:endParaRPr lang="en-US"/>
            </a:p>
          </p:txBody>
        </p:sp>
        <p:pic>
          <p:nvPicPr>
            <p:cNvPr id="2" name="Picture 1" descr="A person wearing glasses and a suit&#10;&#10;Description automatically generated">
              <a:extLst>
                <a:ext uri="{FF2B5EF4-FFF2-40B4-BE49-F238E27FC236}">
                  <a16:creationId xmlns:a16="http://schemas.microsoft.com/office/drawing/2014/main" id="{A16FF8E7-9E03-B213-0A1D-B8B23A9AE5F6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2516" t="21326" r="1833" b="7493"/>
            <a:stretch/>
          </p:blipFill>
          <p:spPr>
            <a:xfrm>
              <a:off x="2738979" y="2060509"/>
              <a:ext cx="1737360" cy="230409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A8EF2C-6D0A-BC0D-EEAB-412A563A90A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779273" y="2060509"/>
              <a:ext cx="1737360" cy="2290936"/>
            </a:xfrm>
            <a:prstGeom prst="rect">
              <a:avLst/>
            </a:prstGeom>
          </p:spPr>
        </p:pic>
        <p:pic>
          <p:nvPicPr>
            <p:cNvPr id="34" name="Picture 33" descr="A person in a suit and tie&#10;&#10;Description automatically generated">
              <a:extLst>
                <a:ext uri="{FF2B5EF4-FFF2-40B4-BE49-F238E27FC236}">
                  <a16:creationId xmlns:a16="http://schemas.microsoft.com/office/drawing/2014/main" id="{07E6D4B7-6694-E788-3319-07F7CD25F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18097" y="2060509"/>
              <a:ext cx="1737360" cy="230409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12FC4D-AED1-D63D-E544-35BD4257072C}"/>
                </a:ext>
              </a:extLst>
            </p:cNvPr>
            <p:cNvSpPr txBox="1"/>
            <p:nvPr/>
          </p:nvSpPr>
          <p:spPr>
            <a:xfrm>
              <a:off x="8618097" y="4618598"/>
              <a:ext cx="1768928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cs typeface="Calibri"/>
                </a:rPr>
                <a:t>Ja'Quan Young</a:t>
              </a:r>
            </a:p>
            <a:p>
              <a:pPr algn="ctr"/>
              <a:r>
                <a:rPr lang="en-US" i="1">
                  <a:cs typeface="Calibri"/>
                </a:rPr>
                <a:t>Testing Engineer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B15AF1A-9786-E03D-FD72-0D5F7D053E4B}"/>
              </a:ext>
            </a:extLst>
          </p:cNvPr>
          <p:cNvSpPr txBox="1"/>
          <p:nvPr/>
        </p:nvSpPr>
        <p:spPr>
          <a:xfrm>
            <a:off x="10720251" y="0"/>
            <a:ext cx="1471749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Alex Soriano</a:t>
            </a:r>
          </a:p>
        </p:txBody>
      </p:sp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EF4D980-D91D-0104-A5FD-813F0DEE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6840F93-0BDC-FE98-FE15-0ECCFA59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Structure Subsystem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84416CC-A4CA-EBBC-6B3E-71BE09445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6766351"/>
              </p:ext>
            </p:extLst>
          </p:nvPr>
        </p:nvGraphicFramePr>
        <p:xfrm>
          <a:off x="98722" y="219388"/>
          <a:ext cx="10455303" cy="6703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356D89-0563-A529-F842-3D60674CEE64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409339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EF4D980-D91D-0104-A5FD-813F0DEE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6840F93-0BDC-FE98-FE15-0ECCFA59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58" y="550319"/>
            <a:ext cx="9601200" cy="960276"/>
          </a:xfrm>
        </p:spPr>
        <p:txBody>
          <a:bodyPr/>
          <a:lstStyle/>
          <a:p>
            <a:r>
              <a:rPr lang="en-US"/>
              <a:t>Structure Subsystem Breakdown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84416CC-A4CA-EBBC-6B3E-71BE09445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7261987"/>
              </p:ext>
            </p:extLst>
          </p:nvPr>
        </p:nvGraphicFramePr>
        <p:xfrm>
          <a:off x="406216" y="413159"/>
          <a:ext cx="9840316" cy="6101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356D89-0563-A529-F842-3D60674CEE64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1701472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EF4D980-D91D-0104-A5FD-813F0DEE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6840F93-0BDC-FE98-FE15-0ECCFA59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38554"/>
            <a:ext cx="9601200" cy="960276"/>
          </a:xfrm>
        </p:spPr>
        <p:txBody>
          <a:bodyPr/>
          <a:lstStyle/>
          <a:p>
            <a:r>
              <a:rPr lang="en-US"/>
              <a:t>Structure Subsystem: Compact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84416CC-A4CA-EBBC-6B3E-71BE09445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1137206"/>
              </p:ext>
            </p:extLst>
          </p:nvPr>
        </p:nvGraphicFramePr>
        <p:xfrm>
          <a:off x="834597" y="1311442"/>
          <a:ext cx="8826761" cy="554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356D89-0563-A529-F842-3D60674CEE64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120977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EF4D980-D91D-0104-A5FD-813F0DEE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6840F93-0BDC-FE98-FE15-0ECCFA59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457200"/>
            <a:ext cx="9885947" cy="960276"/>
          </a:xfrm>
        </p:spPr>
        <p:txBody>
          <a:bodyPr/>
          <a:lstStyle/>
          <a:p>
            <a:r>
              <a:rPr lang="en-US"/>
              <a:t>Structure Subsystem: Aerodynamic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84416CC-A4CA-EBBC-6B3E-71BE09445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7910155"/>
              </p:ext>
            </p:extLst>
          </p:nvPr>
        </p:nvGraphicFramePr>
        <p:xfrm>
          <a:off x="968052" y="1612309"/>
          <a:ext cx="8488769" cy="4570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356D89-0563-A529-F842-3D60674CEE64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1121247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EF4D980-D91D-0104-A5FD-813F0DEE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6840F93-0BDC-FE98-FE15-0ECCFA59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Structure Subsystem: Material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84416CC-A4CA-EBBC-6B3E-71BE09445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980869"/>
              </p:ext>
            </p:extLst>
          </p:nvPr>
        </p:nvGraphicFramePr>
        <p:xfrm>
          <a:off x="1207288" y="1417476"/>
          <a:ext cx="8229248" cy="4826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356D89-0563-A529-F842-3D60674CEE64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1112058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EF4D980-D91D-0104-A5FD-813F0DEE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6840F93-0BDC-FE98-FE15-0ECCFA59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Structure Subsystem: Vibration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84416CC-A4CA-EBBC-6B3E-71BE09445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9423980"/>
              </p:ext>
            </p:extLst>
          </p:nvPr>
        </p:nvGraphicFramePr>
        <p:xfrm>
          <a:off x="752324" y="1417476"/>
          <a:ext cx="8416579" cy="5076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356D89-0563-A529-F842-3D60674CEE64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2892312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EF4D980-D91D-0104-A5FD-813F0DEE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6840F93-0BDC-FE98-FE15-0ECCFA59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 dirty="0"/>
              <a:t>Structure Subsystem: Fixed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84416CC-A4CA-EBBC-6B3E-71BE09445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8869967"/>
              </p:ext>
            </p:extLst>
          </p:nvPr>
        </p:nvGraphicFramePr>
        <p:xfrm>
          <a:off x="693698" y="1072639"/>
          <a:ext cx="9265352" cy="5785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356D89-0563-A529-F842-3D60674CEE64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3516838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EF4D980-D91D-0104-A5FD-813F0DEE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6840F93-0BDC-FE98-FE15-0ECCFA59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Utilization Subsystem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84416CC-A4CA-EBBC-6B3E-71BE09445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5180432"/>
              </p:ext>
            </p:extLst>
          </p:nvPr>
        </p:nvGraphicFramePr>
        <p:xfrm>
          <a:off x="2007236" y="1200802"/>
          <a:ext cx="6828006" cy="5657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566CA11-A5A7-56A1-5854-AFC9636797F5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47297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EF4D980-D91D-0104-A5FD-813F0DEE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6840F93-0BDC-FE98-FE15-0ECCFA59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Protection Subsystem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84416CC-A4CA-EBBC-6B3E-71BE09445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1266763"/>
              </p:ext>
            </p:extLst>
          </p:nvPr>
        </p:nvGraphicFramePr>
        <p:xfrm>
          <a:off x="1947892" y="770281"/>
          <a:ext cx="7789874" cy="6087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8867773-4A7E-C401-1028-486801FA5610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2606014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E250EA-5A67-6BC3-88C2-E38BC37481AF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9A637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3050192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Sponsor and Advisor</a:t>
            </a:r>
          </a:p>
        </p:txBody>
      </p:sp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A03A2715-FBE2-9DE0-2DCB-75E42C16EE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2357424" y="2629077"/>
            <a:ext cx="1604772" cy="2139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2AFC1E-7AB1-CD43-56B5-210304222E34}"/>
              </a:ext>
            </a:extLst>
          </p:cNvPr>
          <p:cNvSpPr txBox="1"/>
          <p:nvPr/>
        </p:nvSpPr>
        <p:spPr>
          <a:xfrm>
            <a:off x="2001352" y="4845113"/>
            <a:ext cx="2316916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u="sng"/>
              <a:t>Engineering Mentor</a:t>
            </a:r>
          </a:p>
          <a:p>
            <a:pPr algn="ctr"/>
            <a:r>
              <a:rPr lang="en-US"/>
              <a:t>Dr. Moses </a:t>
            </a:r>
            <a:r>
              <a:rPr lang="en-US" err="1"/>
              <a:t>Anubi</a:t>
            </a:r>
            <a:r>
              <a:rPr lang="en-US"/>
              <a:t>, Ph.D.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US" i="1">
                <a:ea typeface="Calibri"/>
                <a:cs typeface="Calibri"/>
              </a:rPr>
              <a:t>Director of </a:t>
            </a:r>
            <a:r>
              <a:rPr lang="en-US" i="1" err="1">
                <a:ea typeface="Calibri"/>
                <a:cs typeface="Calibri"/>
              </a:rPr>
              <a:t>RASLab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 noChangeAspect="1"/>
          </p:cNvSpPr>
          <p:nvPr/>
        </p:nvSpPr>
        <p:spPr>
          <a:xfrm>
            <a:off x="6011172" y="4850465"/>
            <a:ext cx="2878545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u="sng"/>
              <a:t>Academic Advisor</a:t>
            </a:r>
          </a:p>
          <a:p>
            <a:pPr algn="ctr"/>
            <a:r>
              <a:rPr lang="en-US">
                <a:ea typeface="Calibri"/>
                <a:cs typeface="Calibri"/>
              </a:rPr>
              <a:t>Dr. Shayne McConomy, Ph.D.</a:t>
            </a:r>
            <a:endParaRPr lang="en-US"/>
          </a:p>
          <a:p>
            <a:pPr algn="ctr"/>
            <a:r>
              <a:rPr lang="en-US" i="1">
                <a:ea typeface="Calibri"/>
                <a:cs typeface="Calibri"/>
              </a:rPr>
              <a:t>Senior Design Professor</a:t>
            </a:r>
            <a:endParaRPr lang="en-US"/>
          </a:p>
        </p:txBody>
      </p:sp>
      <p:pic>
        <p:nvPicPr>
          <p:cNvPr id="7" name="Content Placeholder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1480FEE1-B000-2E19-B798-435AAFEEEB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44171" y="2627448"/>
            <a:ext cx="1616810" cy="2139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logo with a black and blue text&#10;&#10;Description automatically generated">
            <a:extLst>
              <a:ext uri="{FF2B5EF4-FFF2-40B4-BE49-F238E27FC236}">
                <a16:creationId xmlns:a16="http://schemas.microsoft.com/office/drawing/2014/main" id="{859DC56A-A212-711E-B925-3252F0600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847" y="1782223"/>
            <a:ext cx="2447925" cy="742950"/>
          </a:xfrm>
          <a:prstGeom prst="rect">
            <a:avLst/>
          </a:prstGeom>
        </p:spPr>
      </p:pic>
      <p:pic>
        <p:nvPicPr>
          <p:cNvPr id="10" name="Picture 9" descr="FAMU-FSU College of Engineering - Florida Board of Professional Engineers">
            <a:extLst>
              <a:ext uri="{FF2B5EF4-FFF2-40B4-BE49-F238E27FC236}">
                <a16:creationId xmlns:a16="http://schemas.microsoft.com/office/drawing/2014/main" id="{B39A238D-93D8-6184-57BE-E4135F70E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983" y="1302014"/>
            <a:ext cx="3437616" cy="1797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87E02-1FAA-698A-6D30-BC24EE27352B}"/>
              </a:ext>
            </a:extLst>
          </p:cNvPr>
          <p:cNvSpPr txBox="1"/>
          <p:nvPr/>
        </p:nvSpPr>
        <p:spPr>
          <a:xfrm>
            <a:off x="10720251" y="0"/>
            <a:ext cx="1471749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Alex Soriano</a:t>
            </a:r>
          </a:p>
        </p:txBody>
      </p:sp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290270D-A82E-2A73-59CC-BC4FBD9BB6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941607"/>
              </p:ext>
            </p:extLst>
          </p:nvPr>
        </p:nvGraphicFramePr>
        <p:xfrm>
          <a:off x="209550" y="1825625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3A96B4-CD2F-1C6E-174D-2688C1E2A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C0A84-5795-B923-6A18-3C9F18B6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BEEB99-5975-FDCB-CC26-D8DD85C3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B595F7-5540-F199-F26D-9F6B0A2C3FAD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2465899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11A6E-45EC-966F-0A58-605DB810D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A4AAE-BA8A-3D97-2DB6-C4303367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F0E43F-9EE7-3AF0-B4D8-46918882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76" y="2804160"/>
            <a:ext cx="3894915" cy="818606"/>
          </a:xfrm>
        </p:spPr>
        <p:txBody>
          <a:bodyPr/>
          <a:lstStyle/>
          <a:p>
            <a:r>
              <a:rPr lang="en-US" sz="4800"/>
              <a:t>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04F591-5BE2-C734-6D7C-BDA630F3BAAB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2803016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53669C-D202-D10B-101B-5CD3C9330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38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515B-A507-38FF-10A7-1D0DE809DA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3F0C58-EF18-1032-6EC5-1C66E84054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877D9-31AF-0889-72E3-5AFDC3DF12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72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pPr algn="ctr"/>
            <a:r>
              <a:rPr lang="en-US"/>
              <a:t>Project Background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168D9B8-F9D7-D816-7ED4-53764B7BF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2400"/>
              <a:t>Project F1TENTH is a </a:t>
            </a:r>
            <a:r>
              <a:rPr lang="en-US" sz="2400">
                <a:cs typeface="Times New Roman"/>
              </a:rPr>
              <a:t>developing</a:t>
            </a:r>
            <a:r>
              <a:rPr lang="en-US" sz="2400">
                <a:latin typeface="Calibri"/>
                <a:ea typeface="Calibri"/>
                <a:cs typeface="Times New Roman"/>
              </a:rPr>
              <a:t> field of autonomous systems by utilizing a preexisting 1/10</a:t>
            </a:r>
            <a:r>
              <a:rPr lang="en-US" sz="2400" baseline="30000">
                <a:latin typeface="Calibri"/>
                <a:ea typeface="Calibri"/>
                <a:cs typeface="Times New Roman"/>
              </a:rPr>
              <a:t>th</a:t>
            </a:r>
            <a:r>
              <a:rPr lang="en-US" sz="2400">
                <a:latin typeface="Calibri"/>
                <a:ea typeface="Calibri"/>
                <a:cs typeface="Times New Roman"/>
              </a:rPr>
              <a:t> scale RC chassis for a competition-based race.</a:t>
            </a:r>
            <a:endParaRPr lang="en-US" sz="2400">
              <a:latin typeface="Calibri"/>
              <a:ea typeface="Calibri"/>
              <a:cs typeface="Calibri"/>
            </a:endParaRPr>
          </a:p>
          <a:p>
            <a:r>
              <a:rPr lang="en-US" sz="2400">
                <a:latin typeface="Calibri"/>
                <a:ea typeface="Calibri"/>
                <a:cs typeface="Times New Roman"/>
              </a:rPr>
              <a:t>Originally founded by the University of Pennsylvania in 2016.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latin typeface="Calibri"/>
                <a:ea typeface="Calibri"/>
                <a:cs typeface="Times New Roman"/>
              </a:rPr>
              <a:t>The project has expanded to various researchers, engineers, and enthusiasts.</a:t>
            </a:r>
            <a:endParaRPr lang="en-US" sz="2000">
              <a:latin typeface="Calibri"/>
              <a:ea typeface="Calibri"/>
              <a:cs typeface="Calibri"/>
            </a:endParaRPr>
          </a:p>
          <a:p>
            <a:r>
              <a:rPr lang="en-US" sz="2400">
                <a:latin typeface="Calibri"/>
                <a:ea typeface="Calibri"/>
                <a:cs typeface="Times New Roman"/>
              </a:rPr>
              <a:t>The purpose of this project is to develop our own iteration of an F1TENTH vehicle for researchers and students.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latin typeface="Calibri"/>
                <a:ea typeface="Calibri"/>
                <a:cs typeface="Times New Roman"/>
              </a:rPr>
              <a:t>Primarily made for autonomous algorithms and providing them with a robust and engineered platform for implementation.</a:t>
            </a:r>
            <a:endParaRPr lang="en-US" sz="2000">
              <a:ea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13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F96C05-4670-DE0B-4D72-E72F2D916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Calibri"/>
                <a:cs typeface="Calibri"/>
              </a:rPr>
              <a:t>F1 TENTH </a:t>
            </a:r>
          </a:p>
          <a:p>
            <a:r>
              <a:rPr lang="en-US">
                <a:ea typeface="Calibri"/>
                <a:cs typeface="Calibri"/>
              </a:rPr>
              <a:t>Locomotion (F1TENTH Partnering Company)</a:t>
            </a:r>
          </a:p>
          <a:p>
            <a:r>
              <a:rPr lang="en-US">
                <a:ea typeface="Calibri"/>
                <a:cs typeface="Calibri"/>
              </a:rPr>
              <a:t>FAMU-FSU College of Engineering</a:t>
            </a:r>
          </a:p>
          <a:p>
            <a:r>
              <a:rPr lang="en-US">
                <a:ea typeface="Calibri"/>
                <a:cs typeface="Calibri"/>
              </a:rPr>
              <a:t>Senior Design Coordinator </a:t>
            </a:r>
          </a:p>
          <a:p>
            <a:pPr lvl="1"/>
            <a:r>
              <a:rPr lang="en-US">
                <a:ea typeface="Calibri"/>
                <a:cs typeface="Calibri"/>
              </a:rPr>
              <a:t>Dr. Shayne McConomy</a:t>
            </a:r>
          </a:p>
          <a:p>
            <a:r>
              <a:rPr lang="en-US">
                <a:ea typeface="Calibri"/>
                <a:cs typeface="Calibri"/>
              </a:rPr>
              <a:t>Academic Advisor</a:t>
            </a:r>
          </a:p>
          <a:p>
            <a:pPr lvl="1"/>
            <a:r>
              <a:rPr lang="en-US">
                <a:ea typeface="Calibri"/>
                <a:cs typeface="Calibri"/>
              </a:rPr>
              <a:t>Dr. Moses </a:t>
            </a:r>
            <a:r>
              <a:rPr lang="en-US" err="1">
                <a:ea typeface="Calibri"/>
                <a:cs typeface="Calibri"/>
              </a:rPr>
              <a:t>Anubi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A29C4-E523-FA89-AFDC-AEC826ABC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D860F-D174-24DF-C36D-5090689A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244970-24A2-5721-C976-B788AA3B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1934428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0AD170-CB39-507B-F660-255E34236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Calibri"/>
                <a:cs typeface="Calibri"/>
              </a:rPr>
              <a:t>Repeatable results with implementation on multiple chassis </a:t>
            </a:r>
          </a:p>
          <a:p>
            <a:pPr lvl="1"/>
            <a:r>
              <a:rPr lang="en-US">
                <a:latin typeface="Calibri"/>
                <a:cs typeface="Calibri"/>
              </a:rPr>
              <a:t>Without performance variation.</a:t>
            </a:r>
            <a:endParaRPr lang="en-US"/>
          </a:p>
          <a:p>
            <a:r>
              <a:rPr lang="en-US">
                <a:latin typeface="Calibri"/>
                <a:cs typeface="Calibri"/>
              </a:rPr>
              <a:t>Vehicle body is modular and separate body portions will be able to be replaced.</a:t>
            </a:r>
          </a:p>
          <a:p>
            <a:r>
              <a:rPr lang="en-US">
                <a:latin typeface="Calibri"/>
                <a:cs typeface="Calibri"/>
              </a:rPr>
              <a:t>Minimizing mass as much as possible.</a:t>
            </a:r>
            <a:endParaRPr lang="en-US"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The current design of the vehicle chassis is not expected to change,</a:t>
            </a:r>
          </a:p>
          <a:p>
            <a:pPr lvl="1"/>
            <a:r>
              <a:rPr lang="en-US">
                <a:latin typeface="Calibri"/>
                <a:cs typeface="Calibri"/>
              </a:rPr>
              <a:t>All designs will be made for a single chassis that may be duplicated.</a:t>
            </a:r>
          </a:p>
          <a:p>
            <a:r>
              <a:rPr lang="en-US">
                <a:latin typeface="Calibri"/>
                <a:cs typeface="Calibri"/>
              </a:rPr>
              <a:t>Cars will drive at high speeds, prone to abuse in a racing environment.</a:t>
            </a:r>
            <a:endParaRPr lang="en-US">
              <a:cs typeface="Calibri"/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E55A1E-D7A3-5C23-7BBB-83950FC14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15E97-69F4-2459-E925-9008381F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D44377-6102-D362-0E90-C0290FE9F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Assumptions</a:t>
            </a:r>
          </a:p>
        </p:txBody>
      </p:sp>
    </p:spTree>
    <p:extLst>
      <p:ext uri="{BB962C8B-B14F-4D97-AF65-F5344CB8AC3E}">
        <p14:creationId xmlns:p14="http://schemas.microsoft.com/office/powerpoint/2010/main" val="1243624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1C05D-1CA3-2CFB-DE52-EA88B712DB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>
                <a:solidFill>
                  <a:srgbClr val="782F40"/>
                </a:solidFill>
                <a:cs typeface="Calibri"/>
              </a:rPr>
              <a:t>Primary Markets</a:t>
            </a:r>
            <a:endParaRPr lang="en-US" sz="2800">
              <a:solidFill>
                <a:srgbClr val="782F4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752046-F086-867D-2BB7-4A930CD64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400">
                <a:ea typeface="Calibri"/>
                <a:cs typeface="Calibri"/>
              </a:rPr>
              <a:t>Resilient and Autonomous Lab at Florida State University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ea typeface="Calibri"/>
                <a:cs typeface="Calibri"/>
              </a:rPr>
              <a:t>Dr. </a:t>
            </a:r>
            <a:r>
              <a:rPr lang="en-US" sz="2000" err="1">
                <a:ea typeface="Calibri"/>
                <a:cs typeface="Calibri"/>
              </a:rPr>
              <a:t>Anubi</a:t>
            </a:r>
            <a:r>
              <a:rPr lang="en-US" sz="2000">
                <a:ea typeface="Calibri"/>
                <a:cs typeface="Calibri"/>
              </a:rPr>
              <a:t> – Used as a research tool.</a:t>
            </a:r>
          </a:p>
          <a:p>
            <a:pPr lvl="1"/>
            <a:endParaRPr lang="en-US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6465C4-00AC-7F79-F4D9-F2DEC734C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>
                <a:solidFill>
                  <a:srgbClr val="782F40"/>
                </a:solidFill>
                <a:cs typeface="Calibri"/>
              </a:rPr>
              <a:t>Secondary Markets</a:t>
            </a:r>
            <a:endParaRPr lang="en-US" sz="2800">
              <a:solidFill>
                <a:srgbClr val="000000"/>
              </a:solidFill>
              <a:cs typeface="Calibr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331088-53EE-05F4-9CB2-2D14E6B0CEB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2400">
                <a:cs typeface="Calibri"/>
              </a:rPr>
              <a:t>Students in autonomous vehicle courses.</a:t>
            </a:r>
          </a:p>
          <a:p>
            <a:r>
              <a:rPr lang="en-US" sz="2400">
                <a:cs typeface="Calibri"/>
              </a:rPr>
              <a:t>F1/10</a:t>
            </a:r>
            <a:r>
              <a:rPr lang="en-US" sz="1600" baseline="30000">
                <a:cs typeface="Calibri"/>
              </a:rPr>
              <a:t>th</a:t>
            </a:r>
            <a:r>
              <a:rPr lang="en-US" sz="2400">
                <a:cs typeface="Calibri"/>
              </a:rPr>
              <a:t> Open-Source Project Consumers.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>
                <a:cs typeface="Calibri"/>
              </a:rPr>
              <a:t>Access the development of these F1TENTH cars.</a:t>
            </a:r>
          </a:p>
          <a:p>
            <a:pPr marL="342900" indent="-342900">
              <a:buFont typeface="Courier New,monospace" panose="020B0604020202020204" pitchFamily="34" charset="0"/>
              <a:buChar char="o"/>
            </a:pPr>
            <a:r>
              <a:rPr lang="en-US" sz="2400">
                <a:cs typeface="Calibri"/>
              </a:rPr>
              <a:t>Hobbyists Interested in F1TENTH.</a:t>
            </a:r>
          </a:p>
          <a:p>
            <a:pPr marL="342900" indent="-342900">
              <a:buFont typeface="Courier New,monospace" panose="020B0604020202020204" pitchFamily="34" charset="0"/>
              <a:buChar char="o"/>
            </a:pPr>
            <a:r>
              <a:rPr lang="en-US" sz="2400">
                <a:cs typeface="Calibri"/>
              </a:rPr>
              <a:t>Remote Control Car Community.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4058E-80A4-D396-75BC-2E0A61E1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7A125-1E15-9EA9-7BBB-67BA947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45C71C-1BAC-E6E7-3C0C-4A20BA4C5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Markets</a:t>
            </a:r>
          </a:p>
        </p:txBody>
      </p:sp>
    </p:spTree>
    <p:extLst>
      <p:ext uri="{BB962C8B-B14F-4D97-AF65-F5344CB8AC3E}">
        <p14:creationId xmlns:p14="http://schemas.microsoft.com/office/powerpoint/2010/main" val="5086062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EBC427-6F4E-7C24-02E2-0AB183168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Interpreted Need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33A51C-797A-D42F-D6CD-7BD493F3C0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9C615F9-6447-4224-BBDF-0AB944E1C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51587E48-664F-41CA-C810-DEC11FA1C4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20111" y="1824228"/>
            <a:ext cx="4799239" cy="435254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800">
                <a:ea typeface="Calibri"/>
                <a:cs typeface="Calibri"/>
              </a:rPr>
              <a:t>The design will be simple yet effective.</a:t>
            </a:r>
          </a:p>
          <a:p>
            <a:r>
              <a:rPr lang="en-US" sz="1800">
                <a:ea typeface="Calibri"/>
                <a:cs typeface="Calibri"/>
              </a:rPr>
              <a:t>The project may be referenced with a current chassis design or from scratch.</a:t>
            </a:r>
          </a:p>
          <a:p>
            <a:r>
              <a:rPr lang="en-US" sz="1800">
                <a:ea typeface="Calibri"/>
                <a:cs typeface="Calibri"/>
              </a:rPr>
              <a:t>The current build for the car is effective.</a:t>
            </a:r>
          </a:p>
          <a:p>
            <a:r>
              <a:rPr lang="en-US" sz="1800">
                <a:ea typeface="Calibri"/>
                <a:cs typeface="Calibri"/>
              </a:rPr>
              <a:t>The car will have a fixed chassis with accessible and replaceable components.</a:t>
            </a:r>
          </a:p>
          <a:p>
            <a:r>
              <a:rPr lang="en-US" sz="1800">
                <a:ea typeface="Calibri"/>
                <a:cs typeface="Calibri"/>
              </a:rPr>
              <a:t>The final product will feature a plug-and-play design.</a:t>
            </a:r>
          </a:p>
          <a:p>
            <a:r>
              <a:rPr lang="en-US" sz="1800">
                <a:ea typeface="Calibri"/>
                <a:cs typeface="Calibri"/>
              </a:rPr>
              <a:t>The chassis will withstand crashes and be practical while the vehicle is in motion.</a:t>
            </a:r>
          </a:p>
          <a:p>
            <a:r>
              <a:rPr lang="en-US" sz="1800">
                <a:ea typeface="Calibri"/>
                <a:cs typeface="Calibri"/>
              </a:rPr>
              <a:t>The final product may be utilized in competition and teaching settings.</a:t>
            </a:r>
          </a:p>
          <a:p>
            <a:r>
              <a:rPr lang="en-US" sz="1800">
                <a:ea typeface="Calibri"/>
                <a:cs typeface="Calibri"/>
              </a:rPr>
              <a:t>Power supply and onboard computer may have higher accessibility.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35EE44-8414-6706-203F-BFEECB84B2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4792435" cy="4352544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1800"/>
              <a:t>The F1/10</a:t>
            </a:r>
            <a:r>
              <a:rPr lang="en-US" sz="1800" baseline="30000"/>
              <a:t>th</a:t>
            </a:r>
            <a:r>
              <a:rPr lang="en-US" sz="1800"/>
              <a:t> vehicle chassis has definite mechanical metrics and is easily reproducible. 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/>
              <a:t>The design of the chassis will be constructed in a timely manner.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/>
              <a:t>All iterations of the chassis will contain the same components.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/>
              <a:t>The design of the chassis is unique and modular.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/>
              <a:t>Designs produced will bear repeatable results.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/>
              <a:t>Iterative design will be necessary during this project. Excessive iterations may be counterproductive.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/>
              <a:t>The final design may be inspired by other effective designs. The function of the body will be more important than the form.</a:t>
            </a:r>
            <a:endParaRPr lang="en-US" sz="1800">
              <a:ea typeface="Calibri"/>
              <a:cs typeface="Calibri"/>
            </a:endParaRPr>
          </a:p>
          <a:p>
            <a:endParaRPr lang="en-US" sz="11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396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movement and movement&#10;&#10;Description automatically generated">
            <a:extLst>
              <a:ext uri="{FF2B5EF4-FFF2-40B4-BE49-F238E27FC236}">
                <a16:creationId xmlns:a16="http://schemas.microsoft.com/office/drawing/2014/main" id="{FC6C0634-6311-73F3-F153-1BD4EC1FD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28" y="3501237"/>
            <a:ext cx="5298372" cy="2899563"/>
          </a:xfrm>
          <a:prstGeom prst="rect">
            <a:avLst/>
          </a:prstGeom>
          <a:noFill/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EF4D980-D91D-0104-A5FD-813F0DEE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6840F93-0BDC-FE98-FE15-0ECCFA59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Movement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84416CC-A4CA-EBBC-6B3E-71BE09445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1381936"/>
              </p:ext>
            </p:extLst>
          </p:nvPr>
        </p:nvGraphicFramePr>
        <p:xfrm>
          <a:off x="3553751" y="595446"/>
          <a:ext cx="5298372" cy="3811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368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16250"/>
            <a:ext cx="5919231" cy="2846225"/>
          </a:xfrm>
        </p:spPr>
        <p:txBody>
          <a:bodyPr/>
          <a:lstStyle/>
          <a:p>
            <a:pPr algn="ctr"/>
            <a:r>
              <a:rPr lang="en-US"/>
              <a:t>Project Scope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628143-D557-E436-FE24-9E99C6E96666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9A637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Alex Soriano</a:t>
            </a:r>
          </a:p>
        </p:txBody>
      </p:sp>
    </p:spTree>
    <p:extLst>
      <p:ext uri="{BB962C8B-B14F-4D97-AF65-F5344CB8AC3E}">
        <p14:creationId xmlns:p14="http://schemas.microsoft.com/office/powerpoint/2010/main" val="3369190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 diagram of structure and utilization&#10;&#10;Description automatically generated">
            <a:extLst>
              <a:ext uri="{FF2B5EF4-FFF2-40B4-BE49-F238E27FC236}">
                <a16:creationId xmlns:a16="http://schemas.microsoft.com/office/drawing/2014/main" id="{5D782054-96AD-CC24-6CBF-6E8CF5B620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51811" y="1420998"/>
            <a:ext cx="5486400" cy="1944357"/>
          </a:xfrm>
          <a:noFill/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EF4D980-D91D-0104-A5FD-813F0DEE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6840F93-0BDC-FE98-FE15-0ECCFA59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Utilization</a:t>
            </a:r>
          </a:p>
        </p:txBody>
      </p:sp>
      <p:pic>
        <p:nvPicPr>
          <p:cNvPr id="4" name="Picture 3" descr="A diagram of components&#10;&#10;Description automatically generated">
            <a:extLst>
              <a:ext uri="{FF2B5EF4-FFF2-40B4-BE49-F238E27FC236}">
                <a16:creationId xmlns:a16="http://schemas.microsoft.com/office/drawing/2014/main" id="{3D988592-3535-329C-2743-32E21FC2D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683" y="3358305"/>
            <a:ext cx="4644489" cy="272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79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 diagram of structure and utilization&#10;&#10;Description automatically generated">
            <a:extLst>
              <a:ext uri="{FF2B5EF4-FFF2-40B4-BE49-F238E27FC236}">
                <a16:creationId xmlns:a16="http://schemas.microsoft.com/office/drawing/2014/main" id="{5D782054-96AD-CC24-6CBF-6E8CF5B620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51811" y="1420998"/>
            <a:ext cx="5486400" cy="1944357"/>
          </a:xfrm>
          <a:noFill/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EF4D980-D91D-0104-A5FD-813F0DEE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6840F93-0BDC-FE98-FE15-0ECCFA59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Structure</a:t>
            </a:r>
          </a:p>
        </p:txBody>
      </p:sp>
      <p:pic>
        <p:nvPicPr>
          <p:cNvPr id="6" name="Picture 5" descr="A diagram of components of a structure&#10;&#10;Description automatically generated">
            <a:extLst>
              <a:ext uri="{FF2B5EF4-FFF2-40B4-BE49-F238E27FC236}">
                <a16:creationId xmlns:a16="http://schemas.microsoft.com/office/drawing/2014/main" id="{4FFEFFCF-371D-717A-456E-09189CFFD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99" y="3360647"/>
            <a:ext cx="9810254" cy="269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131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 diagram of structure and utilization&#10;&#10;Description automatically generated">
            <a:extLst>
              <a:ext uri="{FF2B5EF4-FFF2-40B4-BE49-F238E27FC236}">
                <a16:creationId xmlns:a16="http://schemas.microsoft.com/office/drawing/2014/main" id="{5D782054-96AD-CC24-6CBF-6E8CF5B620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51811" y="1420998"/>
            <a:ext cx="5486400" cy="1944357"/>
          </a:xfrm>
          <a:noFill/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EF4D980-D91D-0104-A5FD-813F0DEE0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6840F93-0BDC-FE98-FE15-0ECCFA59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Protection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AAD56A-3345-4D6A-5AAE-3B78ECCE1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138" y="3426959"/>
            <a:ext cx="4674176" cy="274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541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CEB152-02C5-ABED-5CF5-23493B36B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D39653-1486-2101-53BE-F8DDF42AD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574476-6291-898C-91E0-6E3B319C3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783261"/>
              </p:ext>
            </p:extLst>
          </p:nvPr>
        </p:nvGraphicFramePr>
        <p:xfrm>
          <a:off x="369454" y="737258"/>
          <a:ext cx="9914874" cy="1267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958">
                  <a:extLst>
                    <a:ext uri="{9D8B030D-6E8A-4147-A177-3AD203B41FA5}">
                      <a16:colId xmlns:a16="http://schemas.microsoft.com/office/drawing/2014/main" val="2035839587"/>
                    </a:ext>
                  </a:extLst>
                </a:gridCol>
                <a:gridCol w="3304958">
                  <a:extLst>
                    <a:ext uri="{9D8B030D-6E8A-4147-A177-3AD203B41FA5}">
                      <a16:colId xmlns:a16="http://schemas.microsoft.com/office/drawing/2014/main" val="4136434396"/>
                    </a:ext>
                  </a:extLst>
                </a:gridCol>
                <a:gridCol w="3304958">
                  <a:extLst>
                    <a:ext uri="{9D8B030D-6E8A-4147-A177-3AD203B41FA5}">
                      <a16:colId xmlns:a16="http://schemas.microsoft.com/office/drawing/2014/main" val="2558611731"/>
                    </a:ext>
                  </a:extLst>
                </a:gridCol>
              </a:tblGrid>
              <a:tr h="367392">
                <a:tc>
                  <a:txBody>
                    <a:bodyPr/>
                    <a:lstStyle/>
                    <a:p>
                      <a:r>
                        <a:rPr lang="en-US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Interpreted Need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366154"/>
                  </a:ext>
                </a:extLst>
              </a:tr>
              <a:tr h="89980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What problems do you experience commonly with this type of project?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Time. It seems to take too long. It would be great if you can get it done in a timely manner.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The design of the chassis will be constructed in a timely manner.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8016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DF9E5D2-8B81-B7AB-6582-613D2F663539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36636759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44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7243347-82A3-CB25-9FB2-619B8E93D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507053"/>
              </p:ext>
            </p:extLst>
          </p:nvPr>
        </p:nvGraphicFramePr>
        <p:xfrm>
          <a:off x="369454" y="410687"/>
          <a:ext cx="9914874" cy="6027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958">
                  <a:extLst>
                    <a:ext uri="{9D8B030D-6E8A-4147-A177-3AD203B41FA5}">
                      <a16:colId xmlns:a16="http://schemas.microsoft.com/office/drawing/2014/main" val="2035839587"/>
                    </a:ext>
                  </a:extLst>
                </a:gridCol>
                <a:gridCol w="3304958">
                  <a:extLst>
                    <a:ext uri="{9D8B030D-6E8A-4147-A177-3AD203B41FA5}">
                      <a16:colId xmlns:a16="http://schemas.microsoft.com/office/drawing/2014/main" val="4136434396"/>
                    </a:ext>
                  </a:extLst>
                </a:gridCol>
                <a:gridCol w="3304958">
                  <a:extLst>
                    <a:ext uri="{9D8B030D-6E8A-4147-A177-3AD203B41FA5}">
                      <a16:colId xmlns:a16="http://schemas.microsoft.com/office/drawing/2014/main" val="2558611731"/>
                    </a:ext>
                  </a:extLst>
                </a:gridCol>
              </a:tblGrid>
              <a:tr h="367392">
                <a:tc>
                  <a:txBody>
                    <a:bodyPr/>
                    <a:lstStyle/>
                    <a:p>
                      <a:r>
                        <a:rPr lang="en-US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Interpreted Need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366154"/>
                  </a:ext>
                </a:extLst>
              </a:tr>
              <a:tr h="172665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What kind of different iterations would you like to see?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Many design iterations may not be reasonable under the time restraints present, but worthwhile, well-engineered iterations will be expected.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Iterative design will be necessary during this project. Excessive iterations may be counterproductive.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898510"/>
                  </a:ext>
                </a:extLst>
              </a:tr>
              <a:tr h="89980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Is it fair game to reference competitor’s cars or from any vehicle features you want?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Prefers well engineered solutions to aesthetic design. F1 car designs are great to draw from, well-engineered with years of Research and Development behind them.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The final design may be inspired by other effective designs. The function of the body will be more important than the form.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801613"/>
                  </a:ext>
                </a:extLst>
              </a:tr>
              <a:tr h="6930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What are some featuring the car should have in the final design?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No fancy features. Just the simplest working design.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The design will be simple yet effective.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832543"/>
                  </a:ext>
                </a:extLst>
              </a:tr>
              <a:tr h="48637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Would you prefer we work off the current chassis design or start completely from scratch?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 don’t have a preference on this. Anything you like is fine.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The project may be referenced with a current chassis design or from scratch.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894530"/>
                  </a:ext>
                </a:extLst>
              </a:tr>
              <a:tr h="110651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What do you see in other F1TENTH builds that you would like us to implement?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Nothing really. I think the building we have now may be good. Select one that works best according to your criteria.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The current build for the car is effective.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799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963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45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7243347-82A3-CB25-9FB2-619B8E93D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545429"/>
              </p:ext>
            </p:extLst>
          </p:nvPr>
        </p:nvGraphicFramePr>
        <p:xfrm>
          <a:off x="369454" y="813458"/>
          <a:ext cx="9914874" cy="5219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958">
                  <a:extLst>
                    <a:ext uri="{9D8B030D-6E8A-4147-A177-3AD203B41FA5}">
                      <a16:colId xmlns:a16="http://schemas.microsoft.com/office/drawing/2014/main" val="2035839587"/>
                    </a:ext>
                  </a:extLst>
                </a:gridCol>
                <a:gridCol w="3304958">
                  <a:extLst>
                    <a:ext uri="{9D8B030D-6E8A-4147-A177-3AD203B41FA5}">
                      <a16:colId xmlns:a16="http://schemas.microsoft.com/office/drawing/2014/main" val="4136434396"/>
                    </a:ext>
                  </a:extLst>
                </a:gridCol>
                <a:gridCol w="3304958">
                  <a:extLst>
                    <a:ext uri="{9D8B030D-6E8A-4147-A177-3AD203B41FA5}">
                      <a16:colId xmlns:a16="http://schemas.microsoft.com/office/drawing/2014/main" val="2558611731"/>
                    </a:ext>
                  </a:extLst>
                </a:gridCol>
              </a:tblGrid>
              <a:tr h="340159">
                <a:tc>
                  <a:txBody>
                    <a:bodyPr/>
                    <a:lstStyle/>
                    <a:p>
                      <a:r>
                        <a:rPr lang="en-US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Interpreted Need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366154"/>
                  </a:ext>
                </a:extLst>
              </a:tr>
              <a:tr h="160000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How modular would you like the car to be?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A fixed chassis with easily replaceable components.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The car will have a fixed chassis with accessible and replaceable components.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898510"/>
                  </a:ext>
                </a:extLst>
              </a:tr>
              <a:tr h="8314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Would you like the final product to be plug-and-play or assembly based?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Plug-and-play.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The final product will feature a plug-and-play design.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801613"/>
                  </a:ext>
                </a:extLst>
              </a:tr>
              <a:tr h="76850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What extreme loading cases will the chassis need to withstand?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Crashes, top speed, cornering/accelerating/braking forces, transport.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The chassis will withstand crashes and be practical while the vehicle is in motion.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832543"/>
                  </a:ext>
                </a:extLst>
              </a:tr>
              <a:tr h="54173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What setting will these cars be used in?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Competition and teaching settings.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The final product may be utilized in competition and teaching settings.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894530"/>
                  </a:ext>
                </a:extLst>
              </a:tr>
              <a:tr h="102047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What components need to be accessed most frequently?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Batteries and the onboard computer.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Power supply and onboard computer may have higher accessibility.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799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59642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Footer Placeholder 2">
            <a:extLst>
              <a:ext uri="{FF2B5EF4-FFF2-40B4-BE49-F238E27FC236}">
                <a16:creationId xmlns:a16="http://schemas.microsoft.com/office/drawing/2014/main" id="{0AD1CC31-EEBE-0CB1-98C0-3C92D7257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15E97-69F4-2459-E925-9008381F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D44377-6102-D362-0E90-C0290FE9F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Overview</a:t>
            </a:r>
          </a:p>
        </p:txBody>
      </p:sp>
      <p:graphicFrame>
        <p:nvGraphicFramePr>
          <p:cNvPr id="843" name="Content Placeholder 840">
            <a:extLst>
              <a:ext uri="{FF2B5EF4-FFF2-40B4-BE49-F238E27FC236}">
                <a16:creationId xmlns:a16="http://schemas.microsoft.com/office/drawing/2014/main" id="{CDA02C2F-D84E-D2D4-2355-A8E6007A9C1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3400" y="1825625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D1EC226-678D-FD98-08C5-5E79041C548A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Kyle Lozano</a:t>
            </a:r>
          </a:p>
        </p:txBody>
      </p:sp>
    </p:spTree>
    <p:extLst>
      <p:ext uri="{BB962C8B-B14F-4D97-AF65-F5344CB8AC3E}">
        <p14:creationId xmlns:p14="http://schemas.microsoft.com/office/powerpoint/2010/main" val="1158303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83DDBD5-F4AD-C0F8-62E9-B18E1A40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9144000" cy="4346575"/>
          </a:xfrm>
        </p:spPr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48</a:t>
            </a:fld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49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2C12BE-6A59-2102-22CB-0676DDBD07CE}"/>
              </a:ext>
            </a:extLst>
          </p:cNvPr>
          <p:cNvSpPr/>
          <p:nvPr/>
        </p:nvSpPr>
        <p:spPr>
          <a:xfrm>
            <a:off x="7297445" y="5239305"/>
            <a:ext cx="2441359" cy="2382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B40E3824-2ECD-AD5A-212E-AC70A0F2C0B6}"/>
              </a:ext>
            </a:extLst>
          </p:cNvPr>
          <p:cNvSpPr>
            <a:spLocks/>
          </p:cNvSpPr>
          <p:nvPr/>
        </p:nvSpPr>
        <p:spPr>
          <a:xfrm rot="16200000">
            <a:off x="7955980" y="2111520"/>
            <a:ext cx="1093429" cy="3006904"/>
          </a:xfrm>
          <a:prstGeom prst="flowChartDelay">
            <a:avLst/>
          </a:prstGeom>
          <a:solidFill>
            <a:srgbClr val="92D05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13" y="205740"/>
            <a:ext cx="8485632" cy="653996"/>
          </a:xfrm>
        </p:spPr>
        <p:txBody>
          <a:bodyPr/>
          <a:lstStyle/>
          <a:p>
            <a:pPr algn="ctr"/>
            <a:r>
              <a:rPr lang="en-US"/>
              <a:t>Project Objective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324B55-1C3A-8CE7-48CE-9CA93AABCC86}"/>
              </a:ext>
            </a:extLst>
          </p:cNvPr>
          <p:cNvGrpSpPr/>
          <p:nvPr/>
        </p:nvGrpSpPr>
        <p:grpSpPr>
          <a:xfrm>
            <a:off x="195151" y="1562562"/>
            <a:ext cx="6162474" cy="3732875"/>
            <a:chOff x="2546485" y="2655379"/>
            <a:chExt cx="6100357" cy="306735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766E23B-A32D-876C-75B8-4CB50EF955DA}"/>
                </a:ext>
              </a:extLst>
            </p:cNvPr>
            <p:cNvSpPr/>
            <p:nvPr/>
          </p:nvSpPr>
          <p:spPr>
            <a:xfrm>
              <a:off x="2546485" y="2655379"/>
              <a:ext cx="6100357" cy="306735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3F66101-8525-CC96-D6D8-CD5363214EEB}"/>
                </a:ext>
              </a:extLst>
            </p:cNvPr>
            <p:cNvSpPr txBox="1"/>
            <p:nvPr/>
          </p:nvSpPr>
          <p:spPr>
            <a:xfrm>
              <a:off x="2785855" y="2915951"/>
              <a:ext cx="5579765" cy="237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600" b="1">
                  <a:solidFill>
                    <a:srgbClr val="FFFFFF"/>
                  </a:solidFill>
                </a:rPr>
                <a:t>The objective of this project is to design and fabricate a well-engineered 1/10</a:t>
              </a:r>
              <a:r>
                <a:rPr lang="en-US" sz="2600" b="1" baseline="30000">
                  <a:solidFill>
                    <a:srgbClr val="FFFFFF"/>
                  </a:solidFill>
                </a:rPr>
                <a:t>th</a:t>
              </a:r>
              <a:r>
                <a:rPr lang="en-US" sz="2600" b="1">
                  <a:solidFill>
                    <a:srgbClr val="FFFFFF"/>
                  </a:solidFill>
                </a:rPr>
                <a:t> scale vehicle </a:t>
              </a:r>
              <a:r>
                <a:rPr lang="en-US" sz="2600" b="1">
                  <a:solidFill>
                    <a:srgbClr val="92D050"/>
                  </a:solidFill>
                </a:rPr>
                <a:t>chassis</a:t>
              </a:r>
              <a:r>
                <a:rPr lang="en-US" sz="2600" b="1">
                  <a:solidFill>
                    <a:srgbClr val="FFFFFF"/>
                  </a:solidFill>
                </a:rPr>
                <a:t> that can house various autonomous driving components while taking into consideration clearly defined mechanical engineering metrics.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9428094-32D3-49AD-9938-0642C4CCB360}"/>
              </a:ext>
            </a:extLst>
          </p:cNvPr>
          <p:cNvSpPr/>
          <p:nvPr/>
        </p:nvSpPr>
        <p:spPr>
          <a:xfrm>
            <a:off x="7031115" y="5239305"/>
            <a:ext cx="674703" cy="6539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242E00-C076-7F2F-157A-1593E97705D6}"/>
              </a:ext>
            </a:extLst>
          </p:cNvPr>
          <p:cNvSpPr/>
          <p:nvPr/>
        </p:nvSpPr>
        <p:spPr>
          <a:xfrm>
            <a:off x="9331445" y="5239305"/>
            <a:ext cx="674703" cy="6539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AC6A9D5-4DCA-90B2-BE6D-01E3F954E5F0}"/>
              </a:ext>
            </a:extLst>
          </p:cNvPr>
          <p:cNvGrpSpPr/>
          <p:nvPr/>
        </p:nvGrpSpPr>
        <p:grpSpPr>
          <a:xfrm>
            <a:off x="8260379" y="2144091"/>
            <a:ext cx="496213" cy="2949482"/>
            <a:chOff x="8260379" y="2144091"/>
            <a:chExt cx="496213" cy="2949482"/>
          </a:xfrm>
        </p:grpSpPr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D123714D-5330-2E55-2BCC-1A224922F225}"/>
                </a:ext>
              </a:extLst>
            </p:cNvPr>
            <p:cNvSpPr/>
            <p:nvPr/>
          </p:nvSpPr>
          <p:spPr>
            <a:xfrm>
              <a:off x="8260379" y="4390931"/>
              <a:ext cx="484632" cy="702642"/>
            </a:xfrm>
            <a:prstGeom prst="downArrow">
              <a:avLst/>
            </a:prstGeom>
            <a:solidFill>
              <a:schemeClr val="accent4">
                <a:lumMod val="50000"/>
              </a:schemeClr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D578DF8D-849C-A3F3-5658-FC9D7375AF25}"/>
                </a:ext>
              </a:extLst>
            </p:cNvPr>
            <p:cNvSpPr/>
            <p:nvPr/>
          </p:nvSpPr>
          <p:spPr>
            <a:xfrm>
              <a:off x="8271960" y="2144091"/>
              <a:ext cx="484632" cy="702642"/>
            </a:xfrm>
            <a:prstGeom prst="downArrow">
              <a:avLst/>
            </a:prstGeom>
            <a:solidFill>
              <a:schemeClr val="accent4">
                <a:lumMod val="50000"/>
              </a:schemeClr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0A0BFC-7A51-9B7D-2DC7-1A8278A8FA26}"/>
              </a:ext>
            </a:extLst>
          </p:cNvPr>
          <p:cNvGrpSpPr/>
          <p:nvPr/>
        </p:nvGrpSpPr>
        <p:grpSpPr>
          <a:xfrm>
            <a:off x="7296117" y="1431402"/>
            <a:ext cx="585816" cy="537259"/>
            <a:chOff x="7113957" y="1400183"/>
            <a:chExt cx="585816" cy="53725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45B741-DC5F-3B97-45BA-02382CA0A367}"/>
                </a:ext>
              </a:extLst>
            </p:cNvPr>
            <p:cNvSpPr/>
            <p:nvPr/>
          </p:nvSpPr>
          <p:spPr>
            <a:xfrm>
              <a:off x="7362421" y="1400183"/>
              <a:ext cx="337352" cy="53725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apezoid 23">
              <a:extLst>
                <a:ext uri="{FF2B5EF4-FFF2-40B4-BE49-F238E27FC236}">
                  <a16:creationId xmlns:a16="http://schemas.microsoft.com/office/drawing/2014/main" id="{0322A1B8-660D-613A-D7CE-5251900BAC40}"/>
                </a:ext>
              </a:extLst>
            </p:cNvPr>
            <p:cNvSpPr/>
            <p:nvPr/>
          </p:nvSpPr>
          <p:spPr>
            <a:xfrm rot="5195312">
              <a:off x="7064332" y="1523611"/>
              <a:ext cx="389651" cy="290401"/>
            </a:xfrm>
            <a:prstGeom prst="trapezoid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B081B42-5CD8-35AE-B3D4-8E9EB65C4E9A}"/>
              </a:ext>
            </a:extLst>
          </p:cNvPr>
          <p:cNvGrpSpPr/>
          <p:nvPr/>
        </p:nvGrpSpPr>
        <p:grpSpPr>
          <a:xfrm>
            <a:off x="8772868" y="1431402"/>
            <a:ext cx="1222218" cy="410146"/>
            <a:chOff x="8245318" y="1613783"/>
            <a:chExt cx="1222218" cy="41014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34ADF52-886C-0833-BC93-ED3AC01CD152}"/>
                </a:ext>
              </a:extLst>
            </p:cNvPr>
            <p:cNvSpPr/>
            <p:nvPr/>
          </p:nvSpPr>
          <p:spPr>
            <a:xfrm>
              <a:off x="8245318" y="1812509"/>
              <a:ext cx="1222218" cy="211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60FD73D-F5AD-1697-B93C-D6FA73072BC8}"/>
                </a:ext>
              </a:extLst>
            </p:cNvPr>
            <p:cNvGrpSpPr/>
            <p:nvPr/>
          </p:nvGrpSpPr>
          <p:grpSpPr>
            <a:xfrm>
              <a:off x="8294203" y="1613783"/>
              <a:ext cx="1131259" cy="336357"/>
              <a:chOff x="8438254" y="1615399"/>
              <a:chExt cx="893189" cy="336357"/>
            </a:xfrm>
          </p:grpSpPr>
          <p:sp>
            <p:nvSpPr>
              <p:cNvPr id="27" name="Flowchart: Delay 26">
                <a:extLst>
                  <a:ext uri="{FF2B5EF4-FFF2-40B4-BE49-F238E27FC236}">
                    <a16:creationId xmlns:a16="http://schemas.microsoft.com/office/drawing/2014/main" id="{4342F275-2619-7EFA-A64E-C32C309D7993}"/>
                  </a:ext>
                </a:extLst>
              </p:cNvPr>
              <p:cNvSpPr/>
              <p:nvPr/>
            </p:nvSpPr>
            <p:spPr>
              <a:xfrm rot="5400000">
                <a:off x="8779139" y="1399452"/>
                <a:ext cx="211419" cy="893189"/>
              </a:xfrm>
              <a:prstGeom prst="flowChartDelay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lowchart: Delay 27">
                <a:extLst>
                  <a:ext uri="{FF2B5EF4-FFF2-40B4-BE49-F238E27FC236}">
                    <a16:creationId xmlns:a16="http://schemas.microsoft.com/office/drawing/2014/main" id="{D77DD476-56B8-02CE-08E0-701AE9AD87EC}"/>
                  </a:ext>
                </a:extLst>
              </p:cNvPr>
              <p:cNvSpPr/>
              <p:nvPr/>
            </p:nvSpPr>
            <p:spPr>
              <a:xfrm rot="16200000">
                <a:off x="8779139" y="1274514"/>
                <a:ext cx="211419" cy="893189"/>
              </a:xfrm>
              <a:prstGeom prst="flowChartDelay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BE7C854-6A35-609B-8B32-C0008F1CD78C}"/>
                </a:ext>
              </a:extLst>
            </p:cNvPr>
            <p:cNvSpPr/>
            <p:nvPr/>
          </p:nvSpPr>
          <p:spPr>
            <a:xfrm>
              <a:off x="8290797" y="1613783"/>
              <a:ext cx="1131259" cy="1569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5BDECD3-FAF4-39D4-6074-3B501230E1C3}"/>
                </a:ext>
              </a:extLst>
            </p:cNvPr>
            <p:cNvSpPr/>
            <p:nvPr/>
          </p:nvSpPr>
          <p:spPr>
            <a:xfrm rot="686768">
              <a:off x="8496602" y="1802743"/>
              <a:ext cx="241107" cy="9774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5174E36-CFB1-7749-6F2E-4F212D150D47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Alex Soriano</a:t>
            </a:r>
          </a:p>
        </p:txBody>
      </p:sp>
    </p:spTree>
    <p:extLst>
      <p:ext uri="{BB962C8B-B14F-4D97-AF65-F5344CB8AC3E}">
        <p14:creationId xmlns:p14="http://schemas.microsoft.com/office/powerpoint/2010/main" val="405674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-0.00026 0.1761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879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04571 0.421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2106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-0.07344 0.3803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2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1943588" cy="5676900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915898" y="-1136066"/>
            <a:ext cx="5636968" cy="9130132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26" y="134439"/>
            <a:ext cx="8485632" cy="736009"/>
          </a:xfrm>
        </p:spPr>
        <p:txBody>
          <a:bodyPr/>
          <a:lstStyle/>
          <a:p>
            <a:pPr algn="ctr"/>
            <a:r>
              <a:rPr lang="en-US"/>
              <a:t>Project Background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561F9F-C670-0B40-0F56-73A8ECADE714}"/>
              </a:ext>
            </a:extLst>
          </p:cNvPr>
          <p:cNvGrpSpPr/>
          <p:nvPr/>
        </p:nvGrpSpPr>
        <p:grpSpPr>
          <a:xfrm>
            <a:off x="6441986" y="1756806"/>
            <a:ext cx="3613326" cy="3486234"/>
            <a:chOff x="3743374" y="870448"/>
            <a:chExt cx="3165997" cy="302228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9FCC217-7ED5-D2F9-5DDB-C4ED3927E893}"/>
                </a:ext>
              </a:extLst>
            </p:cNvPr>
            <p:cNvSpPr/>
            <p:nvPr/>
          </p:nvSpPr>
          <p:spPr>
            <a:xfrm>
              <a:off x="3743374" y="870448"/>
              <a:ext cx="3165997" cy="302228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purple and blue logo&#10;&#10;Description automatically generated">
              <a:extLst>
                <a:ext uri="{FF2B5EF4-FFF2-40B4-BE49-F238E27FC236}">
                  <a16:creationId xmlns:a16="http://schemas.microsoft.com/office/drawing/2014/main" id="{2C00412D-1D3C-B902-3678-282646B44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98384" y="1053600"/>
              <a:ext cx="2655979" cy="2655979"/>
            </a:xfrm>
            <a:prstGeom prst="rect">
              <a:avLst/>
            </a:prstGeom>
          </p:spPr>
        </p:pic>
      </p:grpSp>
      <p:pic>
        <p:nvPicPr>
          <p:cNvPr id="28" name="Picture 27" descr="A logo on a black background&#10;&#10;Description automatically generated">
            <a:extLst>
              <a:ext uri="{FF2B5EF4-FFF2-40B4-BE49-F238E27FC236}">
                <a16:creationId xmlns:a16="http://schemas.microsoft.com/office/drawing/2014/main" id="{35CDC542-ACB3-6DFD-CA73-2188D320B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863" y="858335"/>
            <a:ext cx="2694571" cy="1796942"/>
          </a:xfrm>
          <a:prstGeom prst="rect">
            <a:avLst/>
          </a:prstGeom>
        </p:spPr>
      </p:pic>
      <p:pic>
        <p:nvPicPr>
          <p:cNvPr id="30" name="Picture 29" descr="A small black vehicle with black wheels&#10;&#10;Description automatically generated">
            <a:extLst>
              <a:ext uri="{FF2B5EF4-FFF2-40B4-BE49-F238E27FC236}">
                <a16:creationId xmlns:a16="http://schemas.microsoft.com/office/drawing/2014/main" id="{59F0D952-9EF3-B183-8872-9AD5DCD61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20" y="2543906"/>
            <a:ext cx="4988580" cy="3331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EC05C1-7B5D-3474-FDDB-7C58D3C07591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Alex Soriano</a:t>
            </a:r>
          </a:p>
        </p:txBody>
      </p:sp>
    </p:spTree>
    <p:extLst>
      <p:ext uri="{BB962C8B-B14F-4D97-AF65-F5344CB8AC3E}">
        <p14:creationId xmlns:p14="http://schemas.microsoft.com/office/powerpoint/2010/main" val="1727887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290270D-A82E-2A73-59CC-BC4FBD9BB6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3765637"/>
              </p:ext>
            </p:extLst>
          </p:nvPr>
        </p:nvGraphicFramePr>
        <p:xfrm>
          <a:off x="525774" y="1724420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3A96B4-CD2F-1C6E-174D-2688C1E2A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C0A84-5795-B923-6A18-3C9F18B6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BEEB99-5975-FDCB-CC26-D8DD85C3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Goals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331734-8686-37EE-C1A8-2D7A4F05A5BB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Alex Soriano</a:t>
            </a:r>
          </a:p>
        </p:txBody>
      </p:sp>
    </p:spTree>
    <p:extLst>
      <p:ext uri="{BB962C8B-B14F-4D97-AF65-F5344CB8AC3E}">
        <p14:creationId xmlns:p14="http://schemas.microsoft.com/office/powerpoint/2010/main" val="4183926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E55A1E-D7A3-5C23-7BBB-83950FC14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15E97-69F4-2459-E925-9008381F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D44377-6102-D362-0E90-C0290FE9F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89" y="226148"/>
            <a:ext cx="9601200" cy="960276"/>
          </a:xfrm>
        </p:spPr>
        <p:txBody>
          <a:bodyPr/>
          <a:lstStyle/>
          <a:p>
            <a:pPr algn="ctr"/>
            <a:r>
              <a:rPr lang="en-US"/>
              <a:t>Assumptions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118D17-1C68-FE5D-872E-FA22CF017CCF}"/>
              </a:ext>
            </a:extLst>
          </p:cNvPr>
          <p:cNvGrpSpPr/>
          <p:nvPr/>
        </p:nvGrpSpPr>
        <p:grpSpPr>
          <a:xfrm>
            <a:off x="331461" y="1741528"/>
            <a:ext cx="9989826" cy="960276"/>
            <a:chOff x="339087" y="1728602"/>
            <a:chExt cx="9989826" cy="960276"/>
          </a:xfrm>
          <a:solidFill>
            <a:srgbClr val="782F4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3B05B11-F93A-55A5-4DCE-B3D3CA729126}"/>
                </a:ext>
              </a:extLst>
            </p:cNvPr>
            <p:cNvSpPr/>
            <p:nvPr/>
          </p:nvSpPr>
          <p:spPr>
            <a:xfrm>
              <a:off x="339087" y="1728602"/>
              <a:ext cx="9989826" cy="9602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C6DC58-7E28-B10A-DDA7-5874B6EA9664}"/>
                </a:ext>
              </a:extLst>
            </p:cNvPr>
            <p:cNvSpPr txBox="1"/>
            <p:nvPr/>
          </p:nvSpPr>
          <p:spPr>
            <a:xfrm>
              <a:off x="433450" y="1962518"/>
              <a:ext cx="9876377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Calibri"/>
                  <a:cs typeface="Calibri"/>
                </a:rPr>
                <a:t>Drive at high speeds in a competitive racing environment.</a:t>
              </a:r>
              <a:endParaRPr lang="en-US" sz="2600" b="1" dirty="0">
                <a:solidFill>
                  <a:schemeClr val="bg1"/>
                </a:solidFill>
                <a:cs typeface="Calibri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935CF7-FA0A-1974-1217-130BF7A724BE}"/>
              </a:ext>
            </a:extLst>
          </p:cNvPr>
          <p:cNvGrpSpPr/>
          <p:nvPr/>
        </p:nvGrpSpPr>
        <p:grpSpPr>
          <a:xfrm>
            <a:off x="312376" y="3139950"/>
            <a:ext cx="9989826" cy="960276"/>
            <a:chOff x="339087" y="1728602"/>
            <a:chExt cx="9989826" cy="960276"/>
          </a:xfrm>
          <a:solidFill>
            <a:srgbClr val="782F40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C85FEAF-6412-D933-10E9-7F5192979E51}"/>
                </a:ext>
              </a:extLst>
            </p:cNvPr>
            <p:cNvSpPr/>
            <p:nvPr/>
          </p:nvSpPr>
          <p:spPr>
            <a:xfrm>
              <a:off x="339087" y="1728602"/>
              <a:ext cx="9989826" cy="9602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10588D-A5FC-EED5-0601-714608C76868}"/>
                </a:ext>
              </a:extLst>
            </p:cNvPr>
            <p:cNvSpPr txBox="1"/>
            <p:nvPr/>
          </p:nvSpPr>
          <p:spPr>
            <a:xfrm>
              <a:off x="433451" y="1962518"/>
              <a:ext cx="9895462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Calibri"/>
                  <a:cs typeface="Calibri"/>
                </a:rPr>
                <a:t>Used mainly by other engineers, such as students and researchers.</a:t>
              </a:r>
              <a:endParaRPr lang="en-US" sz="2600" b="1" dirty="0">
                <a:solidFill>
                  <a:schemeClr val="bg1"/>
                </a:solidFill>
                <a:cs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E40F92-2D70-AF9F-AFF5-16E7CAA10BCB}"/>
              </a:ext>
            </a:extLst>
          </p:cNvPr>
          <p:cNvGrpSpPr/>
          <p:nvPr/>
        </p:nvGrpSpPr>
        <p:grpSpPr>
          <a:xfrm>
            <a:off x="312376" y="4538372"/>
            <a:ext cx="10037008" cy="960276"/>
            <a:chOff x="339087" y="1728602"/>
            <a:chExt cx="10037008" cy="960276"/>
          </a:xfrm>
          <a:solidFill>
            <a:srgbClr val="782F40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69B4398-68C1-376E-23F6-868A1D3E8AF3}"/>
                </a:ext>
              </a:extLst>
            </p:cNvPr>
            <p:cNvSpPr/>
            <p:nvPr/>
          </p:nvSpPr>
          <p:spPr>
            <a:xfrm>
              <a:off x="339087" y="1728602"/>
              <a:ext cx="9989826" cy="9602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55FAF5-E74E-DF4A-062E-0333F9C3090F}"/>
                </a:ext>
              </a:extLst>
            </p:cNvPr>
            <p:cNvSpPr txBox="1"/>
            <p:nvPr/>
          </p:nvSpPr>
          <p:spPr>
            <a:xfrm>
              <a:off x="386269" y="1962518"/>
              <a:ext cx="99898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Calibri"/>
                  <a:cs typeface="Calibri"/>
                </a:rPr>
                <a:t>Computer Aided Design (CAD) model used in simulations.</a:t>
              </a:r>
              <a:endParaRPr lang="en-US" sz="2600" b="1" dirty="0">
                <a:solidFill>
                  <a:schemeClr val="bg1"/>
                </a:solidFill>
                <a:cs typeface="Calibri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689C0B9-DC5B-5C0A-AB55-0A2F144DAF5F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Alex Soriano</a:t>
            </a:r>
          </a:p>
        </p:txBody>
      </p:sp>
    </p:spTree>
    <p:extLst>
      <p:ext uri="{BB962C8B-B14F-4D97-AF65-F5344CB8AC3E}">
        <p14:creationId xmlns:p14="http://schemas.microsoft.com/office/powerpoint/2010/main" val="1493831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763961E-82C2-E243-3137-39A222CBE880}"/>
              </a:ext>
            </a:extLst>
          </p:cNvPr>
          <p:cNvSpPr/>
          <p:nvPr/>
        </p:nvSpPr>
        <p:spPr>
          <a:xfrm>
            <a:off x="5428546" y="1833211"/>
            <a:ext cx="1975411" cy="26698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52DB57-EDFD-EC96-498B-E516FDBA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D851B-1E02-C12A-3F66-B20D0603B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CCACA0-970D-3E56-9295-42B100EB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Stakeholders</a:t>
            </a:r>
          </a:p>
        </p:txBody>
      </p:sp>
      <p:pic>
        <p:nvPicPr>
          <p:cNvPr id="13" name="Content Placeholder 1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09673CF-B779-2024-451B-40B240AB7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5613567" y="2103044"/>
            <a:ext cx="1604772" cy="2139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76F1B1F-BF59-B483-75A0-6BE10C48A56A}"/>
              </a:ext>
            </a:extLst>
          </p:cNvPr>
          <p:cNvSpPr/>
          <p:nvPr/>
        </p:nvSpPr>
        <p:spPr>
          <a:xfrm>
            <a:off x="8247864" y="1833211"/>
            <a:ext cx="1975411" cy="26698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Content Placeholder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AB53C763-20F5-4E65-CFB0-3A86EBD1E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354" y="2094566"/>
            <a:ext cx="1616810" cy="2139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63F57B-B1F2-6E9F-5452-01513874E6B1}"/>
              </a:ext>
            </a:extLst>
          </p:cNvPr>
          <p:cNvSpPr/>
          <p:nvPr/>
        </p:nvSpPr>
        <p:spPr>
          <a:xfrm>
            <a:off x="5482195" y="4666623"/>
            <a:ext cx="1867517" cy="103872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00" b="1">
                <a:solidFill>
                  <a:schemeClr val="bg1"/>
                </a:solidFill>
                <a:cs typeface="Calibri"/>
              </a:rPr>
              <a:t>Dr. Moses </a:t>
            </a:r>
            <a:r>
              <a:rPr lang="en-US" sz="2100" b="1" err="1">
                <a:solidFill>
                  <a:schemeClr val="bg1"/>
                </a:solidFill>
                <a:cs typeface="Calibri"/>
              </a:rPr>
              <a:t>Anubi</a:t>
            </a:r>
            <a:endParaRPr lang="en-US" sz="21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C4367FF-D9B7-61B5-5919-8BE5B29B70DD}"/>
              </a:ext>
            </a:extLst>
          </p:cNvPr>
          <p:cNvSpPr/>
          <p:nvPr/>
        </p:nvSpPr>
        <p:spPr>
          <a:xfrm>
            <a:off x="8348278" y="4649234"/>
            <a:ext cx="1774584" cy="104926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00" b="1">
                <a:solidFill>
                  <a:schemeClr val="bg1"/>
                </a:solidFill>
                <a:cs typeface="Calibri"/>
              </a:rPr>
              <a:t>Dr. Shayne </a:t>
            </a:r>
          </a:p>
          <a:p>
            <a:pPr algn="ctr"/>
            <a:r>
              <a:rPr lang="en-US" sz="2100" b="1" err="1">
                <a:solidFill>
                  <a:schemeClr val="bg1"/>
                </a:solidFill>
                <a:cs typeface="Calibri"/>
              </a:rPr>
              <a:t>McConomy</a:t>
            </a:r>
            <a:endParaRPr lang="en-US" sz="21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B2CF4F-3330-9122-CBD2-2547F06B9FA0}"/>
              </a:ext>
            </a:extLst>
          </p:cNvPr>
          <p:cNvSpPr txBox="1"/>
          <p:nvPr/>
        </p:nvSpPr>
        <p:spPr>
          <a:xfrm>
            <a:off x="10676709" y="0"/>
            <a:ext cx="1515292" cy="338554"/>
          </a:xfrm>
          <a:prstGeom prst="rect">
            <a:avLst/>
          </a:prstGeom>
          <a:solidFill>
            <a:srgbClr val="EE762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Alex Soriano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98BC37-F0A8-B21F-38FA-BFBD0D833241}"/>
              </a:ext>
            </a:extLst>
          </p:cNvPr>
          <p:cNvGrpSpPr/>
          <p:nvPr/>
        </p:nvGrpSpPr>
        <p:grpSpPr>
          <a:xfrm>
            <a:off x="577019" y="1825803"/>
            <a:ext cx="4009646" cy="3872694"/>
            <a:chOff x="526648" y="1825804"/>
            <a:chExt cx="4009646" cy="387269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FF3359-53D6-BFE6-050D-CBE8DEAA84C8}"/>
                </a:ext>
              </a:extLst>
            </p:cNvPr>
            <p:cNvSpPr/>
            <p:nvPr/>
          </p:nvSpPr>
          <p:spPr>
            <a:xfrm>
              <a:off x="530076" y="1825804"/>
              <a:ext cx="4004193" cy="265940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D289456-4041-54F1-7293-0DEC1196B10E}"/>
                </a:ext>
              </a:extLst>
            </p:cNvPr>
            <p:cNvSpPr/>
            <p:nvPr/>
          </p:nvSpPr>
          <p:spPr>
            <a:xfrm>
              <a:off x="526648" y="4648731"/>
              <a:ext cx="4009646" cy="1049767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100" b="1">
                  <a:solidFill>
                    <a:schemeClr val="bg1"/>
                  </a:solidFill>
                  <a:ea typeface="Calibri"/>
                  <a:cs typeface="Calibri"/>
                </a:rPr>
                <a:t>Resilient and Autonomous Systems Lab</a:t>
              </a:r>
            </a:p>
          </p:txBody>
        </p:sp>
        <p:pic>
          <p:nvPicPr>
            <p:cNvPr id="11" name="Picture 10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F1BB7811-EDC2-DA51-C78B-4458BF582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61" y="2649607"/>
              <a:ext cx="3190875" cy="102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2538331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A4660DD5-5B19-4277-805B-7299CA1C93F0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E27F95C26CED41876764786B537B38" ma:contentTypeVersion="9" ma:contentTypeDescription="Create a new document." ma:contentTypeScope="" ma:versionID="9962ad0e7273b04f9bb0731ccb942e04">
  <xsd:schema xmlns:xsd="http://www.w3.org/2001/XMLSchema" xmlns:xs="http://www.w3.org/2001/XMLSchema" xmlns:p="http://schemas.microsoft.com/office/2006/metadata/properties" xmlns:ns2="1d5af2a6-7674-4fe3-81c4-4fd2582c87c7" xmlns:ns3="2be3124e-c586-4d46-af67-9d1b408b0ee9" targetNamespace="http://schemas.microsoft.com/office/2006/metadata/properties" ma:root="true" ma:fieldsID="9650104e890d668c0add434b07f61fab" ns2:_="" ns3:_="">
    <xsd:import namespace="1d5af2a6-7674-4fe3-81c4-4fd2582c87c7"/>
    <xsd:import namespace="2be3124e-c586-4d46-af67-9d1b408b0e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5af2a6-7674-4fe3-81c4-4fd2582c87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e3124e-c586-4d46-af67-9d1b408b0ee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65fd5b5-ee3d-4299-bfdb-69cc9f340840}" ma:internalName="TaxCatchAll" ma:showField="CatchAllData" ma:web="2be3124e-c586-4d46-af67-9d1b408b0e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5af2a6-7674-4fe3-81c4-4fd2582c87c7">
      <Terms xmlns="http://schemas.microsoft.com/office/infopath/2007/PartnerControls"/>
    </lcf76f155ced4ddcb4097134ff3c332f>
    <TaxCatchAll xmlns="2be3124e-c586-4d46-af67-9d1b408b0ee9" xsi:nil="true"/>
  </documentManagement>
</p:properties>
</file>

<file path=customXml/itemProps1.xml><?xml version="1.0" encoding="utf-8"?>
<ds:datastoreItem xmlns:ds="http://schemas.openxmlformats.org/officeDocument/2006/customXml" ds:itemID="{3E2D7D90-A70F-4BC6-B969-3862FC803C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5af2a6-7674-4fe3-81c4-4fd2582c87c7"/>
    <ds:schemaRef ds:uri="2be3124e-c586-4d46-af67-9d1b408b0e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7AF5DB-6EB9-41E8-9203-317F7D9D9F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8961E0-1419-476E-BFBB-5CF18D271402}">
  <ds:schemaRefs>
    <ds:schemaRef ds:uri="http://schemas.microsoft.com/office/2006/documentManagement/types"/>
    <ds:schemaRef ds:uri="2be3124e-c586-4d46-af67-9d1b408b0ee9"/>
    <ds:schemaRef ds:uri="http://purl.org/dc/elements/1.1/"/>
    <ds:schemaRef ds:uri="http://schemas.openxmlformats.org/package/2006/metadata/core-properties"/>
    <ds:schemaRef ds:uri="1d5af2a6-7674-4fe3-81c4-4fd2582c87c7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2419</Words>
  <Application>Microsoft Office PowerPoint</Application>
  <PresentationFormat>Widescreen</PresentationFormat>
  <Paragraphs>680</Paragraphs>
  <Slides>57</Slides>
  <Notes>12</Notes>
  <HiddenSlides>19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Orange with Logo</vt:lpstr>
      <vt:lpstr>Garnet with Logo</vt:lpstr>
      <vt:lpstr>Formula 1/10th Scale Vehicle  </vt:lpstr>
      <vt:lpstr>Team Introductions</vt:lpstr>
      <vt:lpstr>Sponsor and Advisor</vt:lpstr>
      <vt:lpstr>Project Scope</vt:lpstr>
      <vt:lpstr>Project Objective</vt:lpstr>
      <vt:lpstr>Project Background</vt:lpstr>
      <vt:lpstr>Key Goals</vt:lpstr>
      <vt:lpstr>Assumptions</vt:lpstr>
      <vt:lpstr>Stakeholders</vt:lpstr>
      <vt:lpstr>Target Markets</vt:lpstr>
      <vt:lpstr>Customer Needs</vt:lpstr>
      <vt:lpstr>Overview</vt:lpstr>
      <vt:lpstr>PowerPoint Presentation</vt:lpstr>
      <vt:lpstr>PowerPoint Presentation</vt:lpstr>
      <vt:lpstr>PowerPoint Presentation</vt:lpstr>
      <vt:lpstr>PowerPoint Presentation</vt:lpstr>
      <vt:lpstr>Functional Decomposition</vt:lpstr>
      <vt:lpstr>Functional Decomposition Hierarchy</vt:lpstr>
      <vt:lpstr>Movement Subsystem</vt:lpstr>
      <vt:lpstr>Structure Subsystem</vt:lpstr>
      <vt:lpstr>Structure Subsystem Breakdown</vt:lpstr>
      <vt:lpstr>Structure Subsystem: Compact</vt:lpstr>
      <vt:lpstr>Structure Subsystem: Aerodynamic</vt:lpstr>
      <vt:lpstr>Structure Subsystem: Material</vt:lpstr>
      <vt:lpstr>Structure Subsystem: Vibration</vt:lpstr>
      <vt:lpstr>Structure Subsystem: Fixed</vt:lpstr>
      <vt:lpstr>Utilization Subsystem</vt:lpstr>
      <vt:lpstr>Protection Subsystem</vt:lpstr>
      <vt:lpstr>Future Work</vt:lpstr>
      <vt:lpstr>Future Work</vt:lpstr>
      <vt:lpstr>Questions?</vt:lpstr>
      <vt:lpstr>Backup Slides</vt:lpstr>
      <vt:lpstr>PowerPoint Presentation</vt:lpstr>
      <vt:lpstr>Project Background</vt:lpstr>
      <vt:lpstr>Stakeholders</vt:lpstr>
      <vt:lpstr>Assumptions</vt:lpstr>
      <vt:lpstr>Markets</vt:lpstr>
      <vt:lpstr>Interpreted Need</vt:lpstr>
      <vt:lpstr>Movement</vt:lpstr>
      <vt:lpstr>Utilization</vt:lpstr>
      <vt:lpstr>Structure</vt:lpstr>
      <vt:lpstr>Protection</vt:lpstr>
      <vt:lpstr>PowerPoint Presentation</vt:lpstr>
      <vt:lpstr>PowerPoint Presentation</vt:lpstr>
      <vt:lpstr>PowerPoint Presentation</vt:lpstr>
      <vt:lpstr>Overview</vt:lpstr>
      <vt:lpstr>PowerPoint Presentation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Kyle Joseph Lozano</cp:lastModifiedBy>
  <cp:revision>6</cp:revision>
  <dcterms:created xsi:type="dcterms:W3CDTF">2023-10-03T17:48:03Z</dcterms:created>
  <dcterms:modified xsi:type="dcterms:W3CDTF">2024-02-12T00:46:15Z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0x01010044E27F95C26CED41876764786B537B38</vt:lpwstr>
  </property>
  <property fmtid="{D5CDD505-2E9C-101B-9397-08002B2CF9AE}" pid="3" name="MediaServiceImageTags">
    <vt:lpwstr/>
  </property>
</Properties>
</file>